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8288000" cy="10287000"/>
  <p:notesSz cx="6858000" cy="9144000"/>
  <p:embeddedFontLst>
    <p:embeddedFont>
      <p:font typeface="Canva Sans" panose="020B0604020202020204" charset="0"/>
      <p:regular r:id="rId13"/>
    </p:embeddedFont>
    <p:embeddedFont>
      <p:font typeface="Canva Sans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1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38791699/e51607df4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1038791699?h=e51607df41&amp;amp;app_id=1229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solidFill>
              <a:srgbClr val="C86974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solidFill>
              <a:srgbClr val="C86974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956739" y="0"/>
            <a:ext cx="331261" cy="3012480"/>
            <a:chOff x="0" y="0"/>
            <a:chExt cx="87246" cy="79341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C86974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048389" y="5010150"/>
            <a:ext cx="12799056" cy="3953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Pregnancy Options &amp; Culture</a:t>
            </a:r>
          </a:p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does it mean to be a safe person in rural and remote Queensland?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256746" y="9036418"/>
            <a:ext cx="5595342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Natasha Chong, Mogan Dempsey &amp; Erin McBride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Funded by Women and Girls’ Health Strategy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26" b="-64326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17115856" y="0"/>
            <a:ext cx="1172144" cy="10287000"/>
            <a:chOff x="0" y="0"/>
            <a:chExt cx="3087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713" cy="2709333"/>
            </a:xfrm>
            <a:custGeom>
              <a:avLst/>
              <a:gdLst/>
              <a:ahLst/>
              <a:cxnLst/>
              <a:rect l="l" t="t" r="r" b="b"/>
              <a:pathLst>
                <a:path w="308713" h="2709333">
                  <a:moveTo>
                    <a:pt x="0" y="0"/>
                  </a:moveTo>
                  <a:lnTo>
                    <a:pt x="308713" y="0"/>
                  </a:lnTo>
                  <a:lnTo>
                    <a:pt x="30871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87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792294" y="2239970"/>
            <a:ext cx="14022044" cy="0"/>
          </a:xfrm>
          <a:prstGeom prst="line">
            <a:avLst/>
          </a:prstGeom>
          <a:ln w="1143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7" name="AutoShape 7"/>
          <p:cNvSpPr/>
          <p:nvPr/>
        </p:nvSpPr>
        <p:spPr>
          <a:xfrm>
            <a:off x="792294" y="7062739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/>
          <p:nvPr/>
        </p:nvSpPr>
        <p:spPr>
          <a:xfrm>
            <a:off x="792294" y="923925"/>
            <a:ext cx="12768971" cy="92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4D4D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Questions &amp; Contact Information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2294" y="3342102"/>
            <a:ext cx="8581560" cy="2473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Natasha.chong@health.qld.gov.au</a:t>
            </a:r>
          </a:p>
          <a:p>
            <a:pPr algn="just">
              <a:lnSpc>
                <a:spcPts val="3639"/>
              </a:lnSpc>
            </a:pPr>
            <a:endParaRPr lang="en-US" sz="3099">
              <a:solidFill>
                <a:srgbClr val="4D4D4D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Morgan.dempsey@health.qld.gov.au</a:t>
            </a:r>
          </a:p>
          <a:p>
            <a:pPr algn="just">
              <a:lnSpc>
                <a:spcPts val="3359"/>
              </a:lnSpc>
            </a:pPr>
            <a:endParaRPr lang="en-US" sz="3099">
              <a:solidFill>
                <a:srgbClr val="4D4D4D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Erin.mcbride@health.qld.gov.au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C9328E4D-954E-B738-C913-F7DD6A840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612" y="0"/>
            <a:ext cx="578492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4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59398" y="2019417"/>
            <a:ext cx="12169204" cy="6248167"/>
          </a:xfrm>
          <a:custGeom>
            <a:avLst/>
            <a:gdLst/>
            <a:ahLst/>
            <a:cxnLst/>
            <a:rect l="l" t="t" r="r" b="b"/>
            <a:pathLst>
              <a:path w="12169204" h="6248167">
                <a:moveTo>
                  <a:pt x="0" y="0"/>
                </a:moveTo>
                <a:lnTo>
                  <a:pt x="12169204" y="0"/>
                </a:lnTo>
                <a:lnTo>
                  <a:pt x="12169204" y="6248166"/>
                </a:lnTo>
                <a:lnTo>
                  <a:pt x="0" y="6248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" r="-6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3211798" y="2171817"/>
            <a:ext cx="12169204" cy="6248167"/>
          </a:xfrm>
          <a:custGeom>
            <a:avLst/>
            <a:gdLst/>
            <a:ahLst/>
            <a:cxnLst/>
            <a:rect l="l" t="t" r="r" b="b"/>
            <a:pathLst>
              <a:path w="12169204" h="6248167">
                <a:moveTo>
                  <a:pt x="0" y="0"/>
                </a:moveTo>
                <a:lnTo>
                  <a:pt x="12169204" y="0"/>
                </a:lnTo>
                <a:lnTo>
                  <a:pt x="12169204" y="6248166"/>
                </a:lnTo>
                <a:lnTo>
                  <a:pt x="0" y="6248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435960" y="561141"/>
            <a:ext cx="16823340" cy="8642991"/>
          </a:xfrm>
          <a:custGeom>
            <a:avLst/>
            <a:gdLst/>
            <a:ahLst/>
            <a:cxnLst/>
            <a:rect l="l" t="t" r="r" b="b"/>
            <a:pathLst>
              <a:path w="16823340" h="8642991">
                <a:moveTo>
                  <a:pt x="0" y="0"/>
                </a:moveTo>
                <a:lnTo>
                  <a:pt x="16823340" y="0"/>
                </a:lnTo>
                <a:lnTo>
                  <a:pt x="16823340" y="8642991"/>
                </a:lnTo>
                <a:lnTo>
                  <a:pt x="0" y="8642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115856" y="0"/>
            <a:ext cx="1172144" cy="10287000"/>
            <a:chOff x="0" y="0"/>
            <a:chExt cx="30871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8713" cy="2709333"/>
            </a:xfrm>
            <a:custGeom>
              <a:avLst/>
              <a:gdLst/>
              <a:ahLst/>
              <a:cxnLst/>
              <a:rect l="l" t="t" r="r" b="b"/>
              <a:pathLst>
                <a:path w="308713" h="2709333">
                  <a:moveTo>
                    <a:pt x="0" y="0"/>
                  </a:moveTo>
                  <a:lnTo>
                    <a:pt x="308713" y="0"/>
                  </a:lnTo>
                  <a:lnTo>
                    <a:pt x="30871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87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26" b="-64326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17115856" y="0"/>
            <a:ext cx="1172144" cy="10287000"/>
            <a:chOff x="0" y="0"/>
            <a:chExt cx="3087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713" cy="2709333"/>
            </a:xfrm>
            <a:custGeom>
              <a:avLst/>
              <a:gdLst/>
              <a:ahLst/>
              <a:cxnLst/>
              <a:rect l="l" t="t" r="r" b="b"/>
              <a:pathLst>
                <a:path w="308713" h="2709333">
                  <a:moveTo>
                    <a:pt x="0" y="0"/>
                  </a:moveTo>
                  <a:lnTo>
                    <a:pt x="308713" y="0"/>
                  </a:lnTo>
                  <a:lnTo>
                    <a:pt x="30871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87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388594" y="4994615"/>
            <a:ext cx="9185831" cy="0"/>
          </a:xfrm>
          <a:prstGeom prst="line">
            <a:avLst/>
          </a:prstGeom>
          <a:ln w="1143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390373" y="952500"/>
            <a:ext cx="9655844" cy="695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b="1" spc="-82">
                <a:solidFill>
                  <a:srgbClr val="4D4D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Education for First Nations Workforce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2622" y="3292383"/>
            <a:ext cx="9183817" cy="141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b="1" spc="-82">
                <a:solidFill>
                  <a:srgbClr val="5555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Increasing cultural  capability of the Non-Indigenous workforce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2622" y="6080465"/>
            <a:ext cx="8581560" cy="141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b="1" spc="-82">
                <a:solidFill>
                  <a:srgbClr val="4D4D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Listening, learning &amp; applying lived experience</a:t>
            </a:r>
          </a:p>
        </p:txBody>
      </p:sp>
      <p:sp>
        <p:nvSpPr>
          <p:cNvPr id="10" name="AutoShape 10"/>
          <p:cNvSpPr/>
          <p:nvPr/>
        </p:nvSpPr>
        <p:spPr>
          <a:xfrm>
            <a:off x="388594" y="7786061"/>
            <a:ext cx="9184052" cy="0"/>
          </a:xfrm>
          <a:prstGeom prst="line">
            <a:avLst/>
          </a:prstGeom>
          <a:ln w="1143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11" name="AutoShape 11"/>
          <p:cNvSpPr/>
          <p:nvPr/>
        </p:nvSpPr>
        <p:spPr>
          <a:xfrm>
            <a:off x="390373" y="2210109"/>
            <a:ext cx="9184052" cy="0"/>
          </a:xfrm>
          <a:prstGeom prst="line">
            <a:avLst/>
          </a:prstGeom>
          <a:ln w="10477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79" y="11383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26" b="-64326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17115856" y="0"/>
            <a:ext cx="1172144" cy="10287000"/>
            <a:chOff x="0" y="0"/>
            <a:chExt cx="3087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713" cy="2709333"/>
            </a:xfrm>
            <a:custGeom>
              <a:avLst/>
              <a:gdLst/>
              <a:ahLst/>
              <a:cxnLst/>
              <a:rect l="l" t="t" r="r" b="b"/>
              <a:pathLst>
                <a:path w="308713" h="2709333">
                  <a:moveTo>
                    <a:pt x="0" y="0"/>
                  </a:moveTo>
                  <a:lnTo>
                    <a:pt x="308713" y="0"/>
                  </a:lnTo>
                  <a:lnTo>
                    <a:pt x="30871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87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657919" y="4170958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7" name="AutoShape 7"/>
          <p:cNvSpPr/>
          <p:nvPr/>
        </p:nvSpPr>
        <p:spPr>
          <a:xfrm>
            <a:off x="562440" y="6442037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8" name="AutoShape 8"/>
          <p:cNvSpPr/>
          <p:nvPr/>
        </p:nvSpPr>
        <p:spPr>
          <a:xfrm flipV="1">
            <a:off x="657919" y="2150387"/>
            <a:ext cx="13663236" cy="0"/>
          </a:xfrm>
          <a:prstGeom prst="line">
            <a:avLst/>
          </a:prstGeom>
          <a:ln w="1143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9" name="TextBox 9"/>
          <p:cNvSpPr txBox="1"/>
          <p:nvPr/>
        </p:nvSpPr>
        <p:spPr>
          <a:xfrm>
            <a:off x="657919" y="923925"/>
            <a:ext cx="14323103" cy="9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-110">
                <a:solidFill>
                  <a:srgbClr val="2E2E2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Education for the First Nations Workforce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2440" y="3270447"/>
            <a:ext cx="12792231" cy="112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39"/>
              </a:lnSpc>
            </a:pPr>
            <a:r>
              <a:rPr lang="en-US" sz="28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Turning cultural taboos, shame and silence into routine health care.</a:t>
            </a:r>
          </a:p>
          <a:p>
            <a:pPr algn="just">
              <a:lnSpc>
                <a:spcPts val="4639"/>
              </a:lnSpc>
            </a:pPr>
            <a:r>
              <a:rPr lang="en-US" sz="28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4800" y="5671240"/>
            <a:ext cx="10134600" cy="497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555555"/>
                </a:solidFill>
                <a:latin typeface="Canva Sans"/>
                <a:ea typeface="Canva Sans"/>
                <a:cs typeface="Canva Sans"/>
                <a:sym typeface="Canva Sans"/>
              </a:rPr>
              <a:t>Increasing knowledge of reproductive rights &amp; justice.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2440" y="7361200"/>
            <a:ext cx="12689351" cy="49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Identifying, engaging and supporting safe people across Queensland.</a:t>
            </a:r>
          </a:p>
        </p:txBody>
      </p:sp>
      <p:sp>
        <p:nvSpPr>
          <p:cNvPr id="13" name="AutoShape 13"/>
          <p:cNvSpPr/>
          <p:nvPr/>
        </p:nvSpPr>
        <p:spPr>
          <a:xfrm>
            <a:off x="562440" y="8160497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26" b="-64326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17115856" y="0"/>
            <a:ext cx="1172144" cy="10287000"/>
            <a:chOff x="0" y="0"/>
            <a:chExt cx="3087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713" cy="2709333"/>
            </a:xfrm>
            <a:custGeom>
              <a:avLst/>
              <a:gdLst/>
              <a:ahLst/>
              <a:cxnLst/>
              <a:rect l="l" t="t" r="r" b="b"/>
              <a:pathLst>
                <a:path w="308713" h="2709333">
                  <a:moveTo>
                    <a:pt x="0" y="0"/>
                  </a:moveTo>
                  <a:lnTo>
                    <a:pt x="308713" y="0"/>
                  </a:lnTo>
                  <a:lnTo>
                    <a:pt x="30871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87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657919" y="4170958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7" name="AutoShape 7"/>
          <p:cNvSpPr/>
          <p:nvPr/>
        </p:nvSpPr>
        <p:spPr>
          <a:xfrm>
            <a:off x="562440" y="6442037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8" name="AutoShape 8"/>
          <p:cNvSpPr/>
          <p:nvPr/>
        </p:nvSpPr>
        <p:spPr>
          <a:xfrm flipV="1">
            <a:off x="567618" y="2538580"/>
            <a:ext cx="15934214" cy="0"/>
          </a:xfrm>
          <a:prstGeom prst="line">
            <a:avLst/>
          </a:prstGeom>
          <a:ln w="1143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9" name="AutoShape 9"/>
          <p:cNvSpPr/>
          <p:nvPr/>
        </p:nvSpPr>
        <p:spPr>
          <a:xfrm>
            <a:off x="562440" y="8160497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10" name="TextBox 10"/>
          <p:cNvSpPr txBox="1"/>
          <p:nvPr/>
        </p:nvSpPr>
        <p:spPr>
          <a:xfrm>
            <a:off x="562440" y="380228"/>
            <a:ext cx="16114815" cy="187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5400" b="1" spc="-108">
                <a:solidFill>
                  <a:srgbClr val="2E2E2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Cultural Capability of the Non-Indigenous Workforce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7618" y="3243961"/>
            <a:ext cx="15202201" cy="120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59"/>
              </a:lnSpc>
            </a:pPr>
            <a:r>
              <a:rPr lang="en-US" sz="30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Growing knowledge and cultural safety. </a:t>
            </a:r>
          </a:p>
          <a:p>
            <a:pPr algn="just">
              <a:lnSpc>
                <a:spcPts val="4959"/>
              </a:lnSpc>
            </a:pPr>
            <a:endParaRPr lang="en-US" sz="3099">
              <a:solidFill>
                <a:srgbClr val="4D4D4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263308" y="7418350"/>
            <a:ext cx="9502787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Improving access, experience and healing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2440" y="5153939"/>
            <a:ext cx="10255749" cy="105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Building awareness of the role of the Aboriginal and Torres Strait Islander Health Workforce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26" b="-64326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17115856" y="0"/>
            <a:ext cx="1172144" cy="10287000"/>
            <a:chOff x="0" y="0"/>
            <a:chExt cx="3087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713" cy="2709333"/>
            </a:xfrm>
            <a:custGeom>
              <a:avLst/>
              <a:gdLst/>
              <a:ahLst/>
              <a:cxnLst/>
              <a:rect l="l" t="t" r="r" b="b"/>
              <a:pathLst>
                <a:path w="308713" h="2709333">
                  <a:moveTo>
                    <a:pt x="0" y="0"/>
                  </a:moveTo>
                  <a:lnTo>
                    <a:pt x="308713" y="0"/>
                  </a:lnTo>
                  <a:lnTo>
                    <a:pt x="30871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87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657919" y="4170958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7" name="AutoShape 7"/>
          <p:cNvSpPr/>
          <p:nvPr/>
        </p:nvSpPr>
        <p:spPr>
          <a:xfrm>
            <a:off x="562440" y="6442037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8" name="AutoShape 8"/>
          <p:cNvSpPr/>
          <p:nvPr/>
        </p:nvSpPr>
        <p:spPr>
          <a:xfrm>
            <a:off x="718866" y="2852120"/>
            <a:ext cx="13903445" cy="0"/>
          </a:xfrm>
          <a:prstGeom prst="line">
            <a:avLst/>
          </a:prstGeom>
          <a:ln w="1143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9" name="AutoShape 9"/>
          <p:cNvSpPr/>
          <p:nvPr/>
        </p:nvSpPr>
        <p:spPr>
          <a:xfrm>
            <a:off x="562440" y="8160497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10" name="TextBox 10"/>
          <p:cNvSpPr txBox="1"/>
          <p:nvPr/>
        </p:nvSpPr>
        <p:spPr>
          <a:xfrm>
            <a:off x="779814" y="979518"/>
            <a:ext cx="15411329" cy="187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5400" b="1" spc="-108">
                <a:solidFill>
                  <a:srgbClr val="2E2E2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Listening, Learning, Translating &amp; Applying </a:t>
            </a:r>
          </a:p>
          <a:p>
            <a:pPr algn="l">
              <a:lnSpc>
                <a:spcPts val="7560"/>
              </a:lnSpc>
            </a:pPr>
            <a:r>
              <a:rPr lang="en-US" sz="5400" b="1" spc="-108">
                <a:solidFill>
                  <a:srgbClr val="2E2E2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Lived Experience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8866" y="3453335"/>
            <a:ext cx="16396990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Connecting with First Nations abortion consumers to understand pathways to healing.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7919" y="7580275"/>
            <a:ext cx="147926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Translating consumer experience into excellence in care.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7919" y="5622092"/>
            <a:ext cx="10086281" cy="511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Co-designed resources to improve health literacy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26" b="-64326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17115856" y="0"/>
            <a:ext cx="1172144" cy="10287000"/>
            <a:chOff x="0" y="0"/>
            <a:chExt cx="3087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713" cy="2709333"/>
            </a:xfrm>
            <a:custGeom>
              <a:avLst/>
              <a:gdLst/>
              <a:ahLst/>
              <a:cxnLst/>
              <a:rect l="l" t="t" r="r" b="b"/>
              <a:pathLst>
                <a:path w="308713" h="2709333">
                  <a:moveTo>
                    <a:pt x="0" y="0"/>
                  </a:moveTo>
                  <a:lnTo>
                    <a:pt x="308713" y="0"/>
                  </a:lnTo>
                  <a:lnTo>
                    <a:pt x="30871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87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562440" y="3684995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7" name="AutoShape 7"/>
          <p:cNvSpPr/>
          <p:nvPr/>
        </p:nvSpPr>
        <p:spPr>
          <a:xfrm>
            <a:off x="562440" y="5539818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8" name="AutoShape 8"/>
          <p:cNvSpPr/>
          <p:nvPr/>
        </p:nvSpPr>
        <p:spPr>
          <a:xfrm>
            <a:off x="657919" y="2150387"/>
            <a:ext cx="9184052" cy="0"/>
          </a:xfrm>
          <a:prstGeom prst="line">
            <a:avLst/>
          </a:prstGeom>
          <a:ln w="1143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9" name="AutoShape 9"/>
          <p:cNvSpPr/>
          <p:nvPr/>
        </p:nvSpPr>
        <p:spPr>
          <a:xfrm>
            <a:off x="657919" y="7099367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10" name="TextBox 10"/>
          <p:cNvSpPr txBox="1"/>
          <p:nvPr/>
        </p:nvSpPr>
        <p:spPr>
          <a:xfrm>
            <a:off x="657919" y="923925"/>
            <a:ext cx="15411329" cy="920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5400" b="1" spc="-108">
                <a:solidFill>
                  <a:srgbClr val="2E2E2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Where to Next?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7919" y="4823235"/>
            <a:ext cx="9299544" cy="521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555555"/>
                </a:solidFill>
                <a:latin typeface="Canva Sans"/>
                <a:ea typeface="Canva Sans"/>
                <a:cs typeface="Canva Sans"/>
                <a:sym typeface="Canva Sans"/>
              </a:rPr>
              <a:t>First Nations Pregnancy Options Model of Care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7919" y="6385801"/>
            <a:ext cx="4077806" cy="521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555555"/>
                </a:solidFill>
                <a:latin typeface="Canva Sans"/>
                <a:ea typeface="Canva Sans"/>
                <a:cs typeface="Canva Sans"/>
                <a:sym typeface="Canva Sans"/>
              </a:rPr>
              <a:t>Train the Trainer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2440" y="7866129"/>
            <a:ext cx="10495671" cy="106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555555"/>
                </a:solidFill>
                <a:latin typeface="Canva Sans"/>
                <a:ea typeface="Canva Sans"/>
                <a:cs typeface="Canva Sans"/>
                <a:sym typeface="Canva Sans"/>
              </a:rPr>
              <a:t>Continue Starting Difficult Conversations across Queensland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7919" y="2968412"/>
            <a:ext cx="7019003" cy="521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555555"/>
                </a:solidFill>
                <a:latin typeface="Canva Sans"/>
                <a:ea typeface="Canva Sans"/>
                <a:cs typeface="Canva Sans"/>
                <a:sym typeface="Canva Sans"/>
              </a:rPr>
              <a:t>Safe Person Support Systems</a:t>
            </a:r>
          </a:p>
        </p:txBody>
      </p:sp>
      <p:sp>
        <p:nvSpPr>
          <p:cNvPr id="15" name="AutoShape 15"/>
          <p:cNvSpPr/>
          <p:nvPr/>
        </p:nvSpPr>
        <p:spPr>
          <a:xfrm>
            <a:off x="444945" y="9075924"/>
            <a:ext cx="8581560" cy="0"/>
          </a:xfrm>
          <a:prstGeom prst="line">
            <a:avLst/>
          </a:prstGeom>
          <a:ln w="9525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26" b="-64326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17115856" y="0"/>
            <a:ext cx="1172144" cy="10287000"/>
            <a:chOff x="0" y="0"/>
            <a:chExt cx="3087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713" cy="2709333"/>
            </a:xfrm>
            <a:custGeom>
              <a:avLst/>
              <a:gdLst/>
              <a:ahLst/>
              <a:cxnLst/>
              <a:rect l="l" t="t" r="r" b="b"/>
              <a:pathLst>
                <a:path w="308713" h="2709333">
                  <a:moveTo>
                    <a:pt x="0" y="0"/>
                  </a:moveTo>
                  <a:lnTo>
                    <a:pt x="308713" y="0"/>
                  </a:lnTo>
                  <a:lnTo>
                    <a:pt x="30871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87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657919" y="2150387"/>
            <a:ext cx="14022044" cy="0"/>
          </a:xfrm>
          <a:prstGeom prst="line">
            <a:avLst/>
          </a:prstGeom>
          <a:ln w="1143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657919" y="923925"/>
            <a:ext cx="15721626" cy="92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4D4D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Meet Queensland’s Safe People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3405" y="3056802"/>
            <a:ext cx="11749358" cy="3492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1"/>
              </a:lnSpc>
            </a:pPr>
            <a:endParaRPr dirty="0"/>
          </a:p>
          <a:p>
            <a:pPr algn="ctr">
              <a:lnSpc>
                <a:spcPts val="6861"/>
              </a:lnSpc>
            </a:pPr>
            <a:r>
              <a:rPr lang="en-US" sz="4288" u="sng" dirty="0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https://vimeo.com/1038791699/e51607df41</a:t>
            </a:r>
            <a:endParaRPr lang="en-US" sz="4288" u="sng" dirty="0">
              <a:solidFill>
                <a:srgbClr val="4D4D4D"/>
              </a:solidFill>
              <a:latin typeface="Canva Sans"/>
              <a:ea typeface="Canva Sans"/>
              <a:cs typeface="Canva Sans"/>
              <a:sym typeface="Canva Sans"/>
              <a:hlinkClick r:id="rId3" tooltip="https://vimeo.com/1038791699/e51607df41"/>
            </a:endParaRPr>
          </a:p>
          <a:p>
            <a:pPr algn="ctr">
              <a:lnSpc>
                <a:spcPts val="6861"/>
              </a:lnSpc>
            </a:pPr>
            <a:r>
              <a:rPr lang="en-US" sz="4288" dirty="0">
                <a:solidFill>
                  <a:srgbClr val="4D4D4D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ctr">
              <a:lnSpc>
                <a:spcPts val="6206"/>
              </a:lnSpc>
            </a:pPr>
            <a:endParaRPr lang="en-US" sz="4288" dirty="0">
              <a:solidFill>
                <a:srgbClr val="4D4D4D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43"/>
              </a:lnSpc>
            </a:pPr>
            <a:endParaRPr lang="en-US" sz="4288" dirty="0">
              <a:solidFill>
                <a:srgbClr val="4D4D4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ntroduction: Pregnancy Options and Cultural Safety Project">
            <a:hlinkClick r:id="" action="ppaction://media"/>
            <a:extLst>
              <a:ext uri="{FF2B5EF4-FFF2-40B4-BE49-F238E27FC236}">
                <a16:creationId xmlns:a16="http://schemas.microsoft.com/office/drawing/2014/main" id="{1C6CC133-9594-BC8F-062E-0ADAAA89C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0" y="0"/>
            <a:ext cx="1825942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233</Words>
  <Application>Microsoft Office PowerPoint</Application>
  <PresentationFormat>Custom</PresentationFormat>
  <Paragraphs>36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Canva Sans</vt:lpstr>
      <vt:lpstr>Calibri</vt:lpstr>
      <vt:lpstr>Arial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ASHM September 2025</dc:title>
  <dc:creator>Erin McBride</dc:creator>
  <cp:lastModifiedBy>PF535LC8@outlook.com</cp:lastModifiedBy>
  <cp:revision>5</cp:revision>
  <dcterms:created xsi:type="dcterms:W3CDTF">2006-08-16T00:00:00Z</dcterms:created>
  <dcterms:modified xsi:type="dcterms:W3CDTF">2025-09-15T22:17:52Z</dcterms:modified>
  <dc:identifier>DAGyWIe1f_s</dc:identifier>
</cp:coreProperties>
</file>