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Averia Serif Libre" panose="020B0604020202020204" charset="0"/>
      <p:regular r:id="rId3"/>
    </p:embeddedFont>
    <p:embeddedFont>
      <p:font typeface="Averia Serif Libre Bold" panose="020B0604020202020204" charset="0"/>
      <p:regular r:id="rId4"/>
    </p:embeddedFont>
    <p:embeddedFont>
      <p:font typeface="Raleway Bold" panose="020B0604020202020204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5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8A7902A-60B2-0B52-8A9C-F1753DCDAB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774845" y="6071937"/>
            <a:ext cx="10790239" cy="232725"/>
            <a:chOff x="0" y="0"/>
            <a:chExt cx="14386986" cy="3103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59324" cy="310300"/>
            </a:xfrm>
            <a:custGeom>
              <a:avLst/>
              <a:gdLst/>
              <a:ahLst/>
              <a:cxnLst/>
              <a:rect l="l" t="t" r="r" b="b"/>
              <a:pathLst>
                <a:path w="7059324" h="310300">
                  <a:moveTo>
                    <a:pt x="0" y="0"/>
                  </a:moveTo>
                  <a:lnTo>
                    <a:pt x="7059324" y="0"/>
                  </a:lnTo>
                  <a:lnTo>
                    <a:pt x="7059324" y="310300"/>
                  </a:lnTo>
                  <a:lnTo>
                    <a:pt x="0" y="310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6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Freeform 5"/>
            <p:cNvSpPr/>
            <p:nvPr/>
          </p:nvSpPr>
          <p:spPr>
            <a:xfrm>
              <a:off x="7327662" y="0"/>
              <a:ext cx="7059324" cy="310300"/>
            </a:xfrm>
            <a:custGeom>
              <a:avLst/>
              <a:gdLst/>
              <a:ahLst/>
              <a:cxnLst/>
              <a:rect l="l" t="t" r="r" b="b"/>
              <a:pathLst>
                <a:path w="7059324" h="310300">
                  <a:moveTo>
                    <a:pt x="0" y="0"/>
                  </a:moveTo>
                  <a:lnTo>
                    <a:pt x="7059324" y="0"/>
                  </a:lnTo>
                  <a:lnTo>
                    <a:pt x="7059324" y="310300"/>
                  </a:lnTo>
                  <a:lnTo>
                    <a:pt x="0" y="3103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69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168" y="8389425"/>
            <a:ext cx="1876835" cy="18768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70588" y="7650424"/>
            <a:ext cx="5546824" cy="800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500" b="1">
                <a:solidFill>
                  <a:srgbClr val="FFFFFF"/>
                </a:solidFill>
                <a:latin typeface="Averia Serif Libre Bold"/>
                <a:ea typeface="Averia Serif Libre Bold"/>
                <a:cs typeface="Averia Serif Libre Bold"/>
                <a:sym typeface="Averia Serif Libre Bold"/>
              </a:rPr>
              <a:t>8-11 November 2026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95170" y="3226480"/>
            <a:ext cx="11349590" cy="20811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21"/>
              </a:lnSpc>
            </a:pPr>
            <a:r>
              <a:rPr lang="en-US" sz="11586" b="1" dirty="0">
                <a:solidFill>
                  <a:srgbClr val="6A3F3F"/>
                </a:solidFill>
                <a:latin typeface="Averia Serif Libre Bold"/>
                <a:ea typeface="Averia Serif Libre Bold"/>
                <a:cs typeface="Averia Serif Libre Bold"/>
                <a:sym typeface="Averia Serif Libre Bold"/>
              </a:rPr>
              <a:t>REGISTER NOW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63410" y="6457062"/>
            <a:ext cx="15013110" cy="1174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8"/>
              </a:lnSpc>
            </a:pPr>
            <a:r>
              <a:rPr lang="en-US" sz="4204">
                <a:solidFill>
                  <a:srgbClr val="6A3F3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Esplanade Hotel Fremantle by Rydges, Walyalup,</a:t>
            </a:r>
          </a:p>
          <a:p>
            <a:pPr algn="ctr">
              <a:lnSpc>
                <a:spcPts val="4498"/>
              </a:lnSpc>
            </a:pPr>
            <a:r>
              <a:rPr lang="en-US" sz="4204">
                <a:solidFill>
                  <a:srgbClr val="6A3F3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on the lands of the Whadjuk Noongar people, WA, Australia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16510" y="5383851"/>
            <a:ext cx="14254980" cy="55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</a:pPr>
            <a:r>
              <a:rPr lang="en-US" sz="4200">
                <a:solidFill>
                  <a:srgbClr val="FFFF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Early Bird Deadline: 31 August 2026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56338" y="8776010"/>
            <a:ext cx="3504826" cy="1132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799" b="1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Scan the QR code to visit the conference website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Averia Serif Libre</vt:lpstr>
      <vt:lpstr>Raleway Bold</vt:lpstr>
      <vt:lpstr>Arial</vt:lpstr>
      <vt:lpstr>Averia Serif Libre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APSAD26_PPTSlide</dc:title>
  <cp:lastModifiedBy>Mikayla Mason</cp:lastModifiedBy>
  <cp:revision>2</cp:revision>
  <dcterms:created xsi:type="dcterms:W3CDTF">2006-08-16T00:00:00Z</dcterms:created>
  <dcterms:modified xsi:type="dcterms:W3CDTF">2026-06-01T22:47:41Z</dcterms:modified>
  <dc:identifier>DAHKvYRhi3M</dc:identifier>
</cp:coreProperties>
</file>