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A7FF-7F18-7C0B-7EE0-8F9ACDEF5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84C0-9075-2523-023A-6C23A49B6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41B13-06C7-D2D5-FEB8-55972985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DEB2-5981-3B4C-B4B8-8D786915D76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B13D0-52F0-8B0A-63D5-92C85E933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A3321-BDE3-1ECB-D0F2-1045AB58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4290-2479-E049-8926-70F3A9D2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4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146D-E907-C1B1-023A-8B6E3616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04BFE-DD2B-7264-EA63-FA25F7B81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660B8-AAC2-886A-784F-F3D4F65D6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DEB2-5981-3B4C-B4B8-8D786915D76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D788E-F499-0F0B-F5E0-C6098F5A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590BB-212E-C4A1-9235-BA07354F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4290-2479-E049-8926-70F3A9D2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4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B3EB5-F967-2123-86EE-6B4BCEE1B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3A314-A13F-AB6B-4592-C34363A1E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F61A1-2700-AE6D-F29F-5531C30F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DEB2-5981-3B4C-B4B8-8D786915D76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09B60-B8CA-55B9-6583-754DECE5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83FE3-4A70-73E1-FDD4-9662A3CD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4290-2479-E049-8926-70F3A9D2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ED20-B2B6-B73E-2A70-00459BE8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9EFB-92AD-1CE3-A64D-AB91EE71F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56127-82B7-39A6-8DAD-70EC5C43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DEB2-5981-3B4C-B4B8-8D786915D76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43B24-E322-0B4B-DC0E-25C95CB0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AE4A0-0EAA-807F-CF80-9208B57F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4290-2479-E049-8926-70F3A9D2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9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8A08-7FEB-56A4-3706-BCB133DE6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7FFD5-FC5C-A9B8-3A01-DB027451C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0F2B1-1532-AA9D-A0C1-8373A708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DEB2-5981-3B4C-B4B8-8D786915D76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2DC08-3702-7C67-E3C3-A068691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542D2-5449-8D23-4321-0E95D27B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4290-2479-E049-8926-70F3A9D2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7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A47EC-7C72-EC35-BD18-3615B7D0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FF37-117F-D2D9-7C28-13CE3310E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05C70-16A4-4362-8966-E27109441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CB89A-C682-3F92-6EF2-56292FF0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DEB2-5981-3B4C-B4B8-8D786915D76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7032E-9D67-9DA9-614D-3EA6EA6E1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5E7BD-97B8-C11F-3C44-4BEC6848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4290-2479-E049-8926-70F3A9D2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0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FE5C-3BD0-D0F4-305D-4EBD9B07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91114-6C06-586A-F3E4-EF032D103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1B896-4C86-00C5-0D48-777003D50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F435D-778E-C6EB-1801-511BEFF51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7B0C7-18A6-43E2-BDBD-E55D086D1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E86AD-F0EE-0A95-CD66-B2DD8205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DEB2-5981-3B4C-B4B8-8D786915D76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70947-211D-D7B1-058F-60310E43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80D2C-166F-A40F-9B98-ACD8D030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4290-2479-E049-8926-70F3A9D2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3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3C44-A39B-2F3C-B7A6-9246F37B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4EFC2-2272-43FB-85AA-090B2A11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DEB2-5981-3B4C-B4B8-8D786915D76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5D858-7734-2253-B32A-1FD594370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43A33-CF36-66A6-0330-F13C52C7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4290-2479-E049-8926-70F3A9D2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5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6A0A3-F124-1A69-20B2-B05E2B80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DEB2-5981-3B4C-B4B8-8D786915D76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800CE-B398-DD47-E4B4-7CBB05FF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A1307-492B-C053-7669-9DA532AB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4290-2479-E049-8926-70F3A9D2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0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6EB1F-0746-EFC3-3050-D8E8E229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EA87F-0B21-13BC-78B6-6C86EE29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A15CC-ECBA-D86A-EF77-3635062A9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1AA19-0EDF-F3B3-6492-8DC4B3C2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DEB2-5981-3B4C-B4B8-8D786915D76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5049F-52C2-1982-A4D1-98DA0217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92AD3-D81A-B724-0F21-B474F07A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4290-2479-E049-8926-70F3A9D2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0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9B8A-1C5B-91F8-4FF6-8552D546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F5C41-378C-FC2B-AC9F-842C8A438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36C39-A0FC-083A-5ED4-7479CE1AF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8645E-643C-BBC3-98BB-542B9DF1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DEB2-5981-3B4C-B4B8-8D786915D76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267B5-5470-1D36-FA05-5B49B7AB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03FB2-7F2E-6249-8431-41397759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A4290-2479-E049-8926-70F3A9D2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D476A-51D2-8CBD-871E-3C6314EA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144E-C0C2-1DC0-B911-98B54FBCA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34835-7544-3085-D36B-9F2709A06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65DEB2-5981-3B4C-B4B8-8D786915D76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9C050-D351-A511-1C8B-DE7B57877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A0AA9-BE70-AF21-AC0D-E83F7D461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3A4290-2479-E049-8926-70F3A9D2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6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pink card with text and numbers&#10;&#10;Description automatically generated">
            <a:extLst>
              <a:ext uri="{FF2B5EF4-FFF2-40B4-BE49-F238E27FC236}">
                <a16:creationId xmlns:a16="http://schemas.microsoft.com/office/drawing/2014/main" id="{F33B6B47-E282-83FE-9E2F-BE1DD3E7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52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c4ae15-2483-431d-ab58-00ea4a692673">
      <Terms xmlns="http://schemas.microsoft.com/office/infopath/2007/PartnerControls"/>
    </lcf76f155ced4ddcb4097134ff3c332f>
    <TaxCatchAll xmlns="626634ba-b3e7-477b-a3c5-34b9672cc02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7DB0AE960954B9ABC128B05AD7AF3" ma:contentTypeVersion="18" ma:contentTypeDescription="Create a new document." ma:contentTypeScope="" ma:versionID="468697d20435dd4d69a0899a6e679d2c">
  <xsd:schema xmlns:xsd="http://www.w3.org/2001/XMLSchema" xmlns:xs="http://www.w3.org/2001/XMLSchema" xmlns:p="http://schemas.microsoft.com/office/2006/metadata/properties" xmlns:ns2="e3c4ae15-2483-431d-ab58-00ea4a692673" xmlns:ns3="626634ba-b3e7-477b-a3c5-34b9672cc021" targetNamespace="http://schemas.microsoft.com/office/2006/metadata/properties" ma:root="true" ma:fieldsID="f83629cf39674dc96462e3762fe2812a" ns2:_="" ns3:_="">
    <xsd:import namespace="e3c4ae15-2483-431d-ab58-00ea4a692673"/>
    <xsd:import namespace="626634ba-b3e7-477b-a3c5-34b9672cc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4ae15-2483-431d-ab58-00ea4a692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341f2d-bbf9-4513-a15f-30490290cb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634ba-b3e7-477b-a3c5-34b9672cc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f02ae9-5fd9-48c0-89a1-1da24cea6569}" ma:internalName="TaxCatchAll" ma:showField="CatchAllData" ma:web="626634ba-b3e7-477b-a3c5-34b9672cc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AC0129-1688-4463-96CC-D4D63440E89D}">
  <ds:schemaRefs>
    <ds:schemaRef ds:uri="http://schemas.microsoft.com/office/2006/metadata/properties"/>
    <ds:schemaRef ds:uri="http://schemas.microsoft.com/office/infopath/2007/PartnerControls"/>
    <ds:schemaRef ds:uri="e3c4ae15-2483-431d-ab58-00ea4a692673"/>
    <ds:schemaRef ds:uri="626634ba-b3e7-477b-a3c5-34b9672cc021"/>
  </ds:schemaRefs>
</ds:datastoreItem>
</file>

<file path=customXml/itemProps2.xml><?xml version="1.0" encoding="utf-8"?>
<ds:datastoreItem xmlns:ds="http://schemas.openxmlformats.org/officeDocument/2006/customXml" ds:itemID="{EB026832-7F07-4B95-9128-0BC9831A4D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39F8E9-E484-4DB2-953D-A06AE7E31E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4ae15-2483-431d-ab58-00ea4a692673"/>
    <ds:schemaRef ds:uri="626634ba-b3e7-477b-a3c5-34b9672cc0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stevenfoster@tenpoint.com.au</dc:creator>
  <cp:lastModifiedBy>stevenfoster@tenpoint.com.au</cp:lastModifiedBy>
  <cp:revision>2</cp:revision>
  <dcterms:created xsi:type="dcterms:W3CDTF">2024-04-07T01:42:58Z</dcterms:created>
  <dcterms:modified xsi:type="dcterms:W3CDTF">2024-09-25T05:16:10Z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0x0101001FA7DB0AE960954B9ABC128B05AD7AF3</vt:lpwstr>
  </property>
</Properties>
</file>