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8" r:id="rId5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99A674-DDA6-9D3E-DF77-A99889E3E1B3}" v="1" dt="2024-05-22T05:38:10.5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14" y="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3C206-6F36-46AF-65F9-CBB6A3B6D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yellow card with a qr code&#10;&#10;AI-generated content may be incorrect.">
            <a:extLst>
              <a:ext uri="{FF2B5EF4-FFF2-40B4-BE49-F238E27FC236}">
                <a16:creationId xmlns:a16="http://schemas.microsoft.com/office/drawing/2014/main" id="{C1028133-7582-5169-7A36-D70DCC20B2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264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A7DB0AE960954B9ABC128B05AD7AF3" ma:contentTypeVersion="18" ma:contentTypeDescription="Create a new document." ma:contentTypeScope="" ma:versionID="468697d20435dd4d69a0899a6e679d2c">
  <xsd:schema xmlns:xsd="http://www.w3.org/2001/XMLSchema" xmlns:xs="http://www.w3.org/2001/XMLSchema" xmlns:p="http://schemas.microsoft.com/office/2006/metadata/properties" xmlns:ns2="e3c4ae15-2483-431d-ab58-00ea4a692673" xmlns:ns3="626634ba-b3e7-477b-a3c5-34b9672cc021" targetNamespace="http://schemas.microsoft.com/office/2006/metadata/properties" ma:root="true" ma:fieldsID="f83629cf39674dc96462e3762fe2812a" ns2:_="" ns3:_="">
    <xsd:import namespace="e3c4ae15-2483-431d-ab58-00ea4a692673"/>
    <xsd:import namespace="626634ba-b3e7-477b-a3c5-34b9672cc0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c4ae15-2483-431d-ab58-00ea4a6926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8341f2d-bbf9-4513-a15f-30490290cb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6634ba-b3e7-477b-a3c5-34b9672cc02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7f02ae9-5fd9-48c0-89a1-1da24cea6569}" ma:internalName="TaxCatchAll" ma:showField="CatchAllData" ma:web="626634ba-b3e7-477b-a3c5-34b9672cc0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c4ae15-2483-431d-ab58-00ea4a692673">
      <Terms xmlns="http://schemas.microsoft.com/office/infopath/2007/PartnerControls"/>
    </lcf76f155ced4ddcb4097134ff3c332f>
    <TaxCatchAll xmlns="626634ba-b3e7-477b-a3c5-34b9672cc02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F3BA80-DDE2-4FCE-9456-3F98CB32C501}">
  <ds:schemaRefs>
    <ds:schemaRef ds:uri="626634ba-b3e7-477b-a3c5-34b9672cc021"/>
    <ds:schemaRef ds:uri="e3c4ae15-2483-431d-ab58-00ea4a69267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C6B0FBC-9214-4D32-BC3D-DF6B6A846815}">
  <ds:schemaRefs>
    <ds:schemaRef ds:uri="626634ba-b3e7-477b-a3c5-34b9672cc0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metadata/properties"/>
    <ds:schemaRef ds:uri="e3c4ae15-2483-431d-ab58-00ea4a692673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05C61E1-A01C-4F3A-8CB9-989AD70AC5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Save the Date PPT</dc:title>
  <dc:creator>Sofia Marino</dc:creator>
  <cp:lastModifiedBy>Sofia Marino</cp:lastModifiedBy>
  <cp:revision>104</cp:revision>
  <dcterms:created xsi:type="dcterms:W3CDTF">2006-08-16T00:00:00Z</dcterms:created>
  <dcterms:modified xsi:type="dcterms:W3CDTF">2025-09-10T03:45:17Z</dcterms:modified>
  <dc:identifier>DAGEmfZ--5Q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0x0101001FA7DB0AE960954B9ABC128B05AD7AF3</vt:lpwstr>
  </property>
  <property fmtid="{D5CDD505-2E9C-101B-9397-08002B2CF9AE}" pid="3" name="MediaServiceImageTags">
    <vt:lpwstr/>
  </property>
</Properties>
</file>