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3" r:id="rId1"/>
    <p:sldMasterId id="2147483648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D78DA8-439B-4F69-959A-A28C9DCC40EA}" v="8" dt="2024-06-20T03:26:58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>
      <p:cViewPr varScale="1">
        <p:scale>
          <a:sx n="65" d="100"/>
          <a:sy n="65" d="100"/>
        </p:scale>
        <p:origin x="7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a Di Girolamo" userId="12ed8129-e9f2-43fb-9503-7b932b83885b" providerId="ADAL" clId="{91D78DA8-439B-4F69-959A-A28C9DCC40EA}"/>
    <pc:docChg chg="addSld delSld modSld addMainMaster modMainMaster">
      <pc:chgData name="Briana Di Girolamo" userId="12ed8129-e9f2-43fb-9503-7b932b83885b" providerId="ADAL" clId="{91D78DA8-439B-4F69-959A-A28C9DCC40EA}" dt="2024-06-20T03:27:33.677" v="10"/>
      <pc:docMkLst>
        <pc:docMk/>
      </pc:docMkLst>
      <pc:sldChg chg="addSp modSp">
        <pc:chgData name="Briana Di Girolamo" userId="12ed8129-e9f2-43fb-9503-7b932b83885b" providerId="ADAL" clId="{91D78DA8-439B-4F69-959A-A28C9DCC40EA}" dt="2024-06-20T03:26:09.613" v="2"/>
        <pc:sldMkLst>
          <pc:docMk/>
          <pc:sldMk cId="403405194" sldId="256"/>
        </pc:sldMkLst>
        <pc:graphicFrameChg chg="add mod">
          <ac:chgData name="Briana Di Girolamo" userId="12ed8129-e9f2-43fb-9503-7b932b83885b" providerId="ADAL" clId="{91D78DA8-439B-4F69-959A-A28C9DCC40EA}" dt="2024-06-20T03:25:57.989" v="0"/>
          <ac:graphicFrameMkLst>
            <pc:docMk/>
            <pc:sldMk cId="403405194" sldId="256"/>
            <ac:graphicFrameMk id="2" creationId="{80FCE147-5A9A-C8BE-2BF2-143FCC6EEF83}"/>
          </ac:graphicFrameMkLst>
        </pc:graphicFrameChg>
        <pc:graphicFrameChg chg="add mod">
          <ac:chgData name="Briana Di Girolamo" userId="12ed8129-e9f2-43fb-9503-7b932b83885b" providerId="ADAL" clId="{91D78DA8-439B-4F69-959A-A28C9DCC40EA}" dt="2024-06-20T03:26:02.824" v="1"/>
          <ac:graphicFrameMkLst>
            <pc:docMk/>
            <pc:sldMk cId="403405194" sldId="256"/>
            <ac:graphicFrameMk id="3" creationId="{76710ED1-E71B-8B36-326C-613CF7E6D55F}"/>
          </ac:graphicFrameMkLst>
        </pc:graphicFrameChg>
        <pc:graphicFrameChg chg="add mod">
          <ac:chgData name="Briana Di Girolamo" userId="12ed8129-e9f2-43fb-9503-7b932b83885b" providerId="ADAL" clId="{91D78DA8-439B-4F69-959A-A28C9DCC40EA}" dt="2024-06-20T03:26:09.613" v="2"/>
          <ac:graphicFrameMkLst>
            <pc:docMk/>
            <pc:sldMk cId="403405194" sldId="256"/>
            <ac:graphicFrameMk id="4" creationId="{51AC2E3E-8214-D8C4-850A-E7A8883D94A7}"/>
          </ac:graphicFrameMkLst>
        </pc:graphicFrameChg>
      </pc:sldChg>
      <pc:sldChg chg="new del">
        <pc:chgData name="Briana Di Girolamo" userId="12ed8129-e9f2-43fb-9503-7b932b83885b" providerId="ADAL" clId="{91D78DA8-439B-4F69-959A-A28C9DCC40EA}" dt="2024-06-20T03:26:30.784" v="6" actId="47"/>
        <pc:sldMkLst>
          <pc:docMk/>
          <pc:sldMk cId="825930768" sldId="257"/>
        </pc:sldMkLst>
      </pc:sldChg>
      <pc:sldChg chg="add del">
        <pc:chgData name="Briana Di Girolamo" userId="12ed8129-e9f2-43fb-9503-7b932b83885b" providerId="ADAL" clId="{91D78DA8-439B-4F69-959A-A28C9DCC40EA}" dt="2024-06-20T03:27:33.677" v="10"/>
        <pc:sldMkLst>
          <pc:docMk/>
          <pc:sldMk cId="2095672002" sldId="257"/>
        </pc:sldMkLst>
      </pc:sldChg>
      <pc:sldChg chg="add del">
        <pc:chgData name="Briana Di Girolamo" userId="12ed8129-e9f2-43fb-9503-7b932b83885b" providerId="ADAL" clId="{91D78DA8-439B-4F69-959A-A28C9DCC40EA}" dt="2024-06-20T03:26:29.426" v="5" actId="47"/>
        <pc:sldMkLst>
          <pc:docMk/>
          <pc:sldMk cId="0" sldId="258"/>
        </pc:sldMkLst>
      </pc:sldChg>
      <pc:sldMasterChg chg="add addSldLayout">
        <pc:chgData name="Briana Di Girolamo" userId="12ed8129-e9f2-43fb-9503-7b932b83885b" providerId="ADAL" clId="{91D78DA8-439B-4F69-959A-A28C9DCC40EA}" dt="2024-06-20T03:27:33.677" v="9" actId="27028"/>
        <pc:sldMasterMkLst>
          <pc:docMk/>
          <pc:sldMasterMk cId="0" sldId="2147483648"/>
        </pc:sldMasterMkLst>
        <pc:sldLayoutChg chg="add">
          <pc:chgData name="Briana Di Girolamo" userId="12ed8129-e9f2-43fb-9503-7b932b83885b" providerId="ADAL" clId="{91D78DA8-439B-4F69-959A-A28C9DCC40EA}" dt="2024-06-20T03:27:33.677" v="9" actId="27028"/>
          <pc:sldLayoutMkLst>
            <pc:docMk/>
            <pc:sldMasterMk cId="0" sldId="2147483648"/>
            <pc:sldLayoutMk cId="0" sldId="2147483662"/>
          </pc:sldLayoutMkLst>
        </pc:sldLayoutChg>
      </pc:sldMasterChg>
      <pc:sldMasterChg chg="replId">
        <pc:chgData name="Briana Di Girolamo" userId="12ed8129-e9f2-43fb-9503-7b932b83885b" providerId="ADAL" clId="{91D78DA8-439B-4F69-959A-A28C9DCC40EA}" dt="2024-06-20T03:27:33.677" v="9" actId="27028"/>
        <pc:sldMasterMkLst>
          <pc:docMk/>
          <pc:sldMasterMk cId="722558282" sldId="2147483663"/>
        </pc:sldMasterMkLst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67456-56AD-6165-A430-C70DB693F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9158B2-DD15-A87C-9BC5-C61D2A1238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DE3A81-BF8D-46D3-53FE-985AA439BE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575F82-6D74-4A53-6D03-9EEEB2B62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0F806B-57F4-4DFA-C912-79A720DE5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64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4320F-2B74-A0DC-4A2C-79B110E77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0E8B9C-B33F-7580-A3BD-CFA61D152E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313F1D-066D-98A3-7F55-90CF481D4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52293B-C460-B0C6-F6CA-172278224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3E3E2B-340D-1F5B-5ACD-C6600514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81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BCF325-EB6B-A766-7BE6-A669BD3035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37B2B-11D5-7387-EDAF-7866E6E91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1B0571-3662-E52A-8341-DDDB84F7D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50A4E1-325D-03AD-3932-DE42E09E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6E6C4A-DC8F-EF70-0695-C8767B3CF0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92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95" b="1" i="0">
                <a:solidFill>
                  <a:srgbClr val="67240F"/>
                </a:solidFill>
                <a:latin typeface="ProximaNova-Extrabld"/>
                <a:cs typeface="ProximaNova-Extrab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AEA24-457E-0D6F-0323-1560EF3D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A2F10-7202-8C54-D0CA-D742FB7C5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655C87-8D14-FC2F-59CE-44245BFBD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475D9-B8D3-6ADE-98A8-3D7EC802C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6D679-0DEC-34B9-E9F0-10BABB46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76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6F2E2-3755-5F4F-3404-69861E2D9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EA1682-E347-9CE3-A84B-2090CF9CA5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961210-CBF7-D46C-9A69-593EEB3A8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AF695-2CB9-C210-D778-49163EADE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9BD87-7441-550D-52FB-44DF87668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182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03D0C-4371-D457-9F33-8E2EE1AE3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8CCBF-15E6-6A17-5304-DA2D0FA625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13F5A0-10B1-B758-FAA4-B6CA585946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A84D0C-940B-C53D-E4EB-E1DDE165E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CE72DB-C7A0-C489-6694-7F29599CA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45B4D-F440-DFCF-9140-7F05BB9AF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8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FBC3A-A401-990A-1B02-FE0DC69C6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EC4C12-2451-A902-AB60-1D7717B5B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983144-9545-F571-E44A-07C9B39FD7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229404-9392-4ED0-4FE3-AA1E5006E3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46A2BB-E094-C8DB-5B90-56A0847EFC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86FE9C-8769-C1D4-CC44-AF5EC6CB2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F3EFEA-C789-4370-7548-D4B20C390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B595A1-19B6-6BF9-F427-768C0D6AD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3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806F3-59BC-72F4-0A78-906F7E164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0A8E64-1E48-7E09-8F38-58A81A8A5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0DA99B-21A0-2ED6-A2F0-624C103C5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54F599-B39F-95B0-3D2C-64C5A5D4B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32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AEC6151-16A8-CD42-DB66-3E4F6351A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9DCD26-936F-DB7A-4F28-364964DED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B8ADF5-151B-62D1-5EEC-62ACBE9F3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188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2ACB7-0FB5-2473-6F73-4933FCEF1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9A3C0-BCE9-46A2-B6B4-AC3355654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FC9FB-FE33-C3DF-B90E-57B8CB9A51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F5388-3F3A-7766-E740-AF004D9DB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4719F5-3CFC-3E99-0CE9-85565F710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DD237E-6C68-CFC1-F1BB-A37A4D43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1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A1E31-C891-C171-6E39-53A6D2264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E8CA63-2BB5-69F2-ED40-FF84A09564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70D11F-652A-D1F4-7F2F-CD576DA3F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CD8FD-FF9E-8A62-853F-BE10700E9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BDA738-7C8F-8F99-2357-9E213BFAE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AC406-14DD-8496-45C4-86C7399B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21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CA6107-62A6-BA32-2C1E-02393C8BC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F7391-AE4E-99E1-970F-236A147B4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6EC0F-3766-9397-52E8-2E8C04B7A2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765011E-AE3C-CD4B-BCC2-5DC8DF517610}" type="datetimeFigureOut">
              <a:rPr lang="en-US" smtClean="0"/>
              <a:t>6/20/2024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59DC3-2A4A-4FB7-0688-0464AB66A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CF0E2F-D605-8599-6169-5DE707D4FD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DF8238-F8FF-AC47-B174-1B9E3C8C7C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58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2192000" cy="685751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71099" y="0"/>
            <a:ext cx="2120900" cy="6857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820932" y="642843"/>
            <a:ext cx="6846544" cy="3812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rgbClr val="67240F"/>
                </a:solidFill>
                <a:latin typeface="ProximaNova-Extrabld"/>
                <a:cs typeface="ProximaNova-Extrab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1" y="6377940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113036C-F0AB-BD5A-49C5-88D1738A2A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05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5315" y="6506686"/>
            <a:ext cx="4140599" cy="198308"/>
          </a:xfrm>
          <a:prstGeom prst="rect">
            <a:avLst/>
          </a:prstGeom>
        </p:spPr>
        <p:txBody>
          <a:bodyPr vert="horz" wrap="square" lIns="0" tIns="9627" rIns="0" bIns="0" rtlCol="0">
            <a:spAutoFit/>
          </a:bodyPr>
          <a:lstStyle/>
          <a:p>
            <a:pPr marL="7701">
              <a:lnSpc>
                <a:spcPct val="100000"/>
              </a:lnSpc>
              <a:spcBef>
                <a:spcPts val="76"/>
              </a:spcBef>
            </a:pPr>
            <a:r>
              <a:rPr sz="1182" b="1" spc="45" dirty="0">
                <a:solidFill>
                  <a:srgbClr val="67240F"/>
                </a:solidFill>
                <a:latin typeface="ProximaNova-Extrabld"/>
                <a:cs typeface="ProximaNova-Extrabld"/>
              </a:rPr>
              <a:t>AUSTRALASIAN</a:t>
            </a:r>
            <a:r>
              <a:rPr sz="1182" b="1" spc="112" dirty="0">
                <a:solidFill>
                  <a:srgbClr val="67240F"/>
                </a:solidFill>
                <a:latin typeface="ProximaNova-Extrabld"/>
                <a:cs typeface="ProximaNova-Extrabld"/>
              </a:rPr>
              <a:t> </a:t>
            </a:r>
            <a:r>
              <a:rPr sz="1182" b="1" spc="45" dirty="0">
                <a:solidFill>
                  <a:srgbClr val="67240F"/>
                </a:solidFill>
                <a:latin typeface="ProximaNova-Extrabld"/>
                <a:cs typeface="ProximaNova-Extrabld"/>
              </a:rPr>
              <a:t>SOCIETY</a:t>
            </a:r>
            <a:r>
              <a:rPr sz="1182" b="1" spc="112" dirty="0">
                <a:solidFill>
                  <a:srgbClr val="67240F"/>
                </a:solidFill>
                <a:latin typeface="ProximaNova-Extrabld"/>
                <a:cs typeface="ProximaNova-Extrabld"/>
              </a:rPr>
              <a:t> </a:t>
            </a:r>
            <a:r>
              <a:rPr sz="1182" b="1" spc="33" dirty="0">
                <a:solidFill>
                  <a:srgbClr val="67240F"/>
                </a:solidFill>
                <a:latin typeface="ProximaNova-Extrabld"/>
                <a:cs typeface="ProximaNova-Extrabld"/>
              </a:rPr>
              <a:t>FOR</a:t>
            </a:r>
            <a:r>
              <a:rPr sz="1182" b="1" spc="112" dirty="0">
                <a:solidFill>
                  <a:srgbClr val="67240F"/>
                </a:solidFill>
                <a:latin typeface="ProximaNova-Extrabld"/>
                <a:cs typeface="ProximaNova-Extrabld"/>
              </a:rPr>
              <a:t> </a:t>
            </a:r>
            <a:r>
              <a:rPr sz="1182" b="1" spc="45" dirty="0">
                <a:solidFill>
                  <a:srgbClr val="67240F"/>
                </a:solidFill>
                <a:latin typeface="ProximaNova-Extrabld"/>
                <a:cs typeface="ProximaNova-Extrabld"/>
              </a:rPr>
              <a:t>INFECTIOUS</a:t>
            </a:r>
            <a:r>
              <a:rPr sz="1182" b="1" spc="112" dirty="0">
                <a:solidFill>
                  <a:srgbClr val="67240F"/>
                </a:solidFill>
                <a:latin typeface="ProximaNova-Extrabld"/>
                <a:cs typeface="ProximaNova-Extrabld"/>
              </a:rPr>
              <a:t> </a:t>
            </a:r>
            <a:r>
              <a:rPr sz="1182" b="1" spc="45" dirty="0">
                <a:solidFill>
                  <a:srgbClr val="67240F"/>
                </a:solidFill>
                <a:latin typeface="ProximaNova-Extrabld"/>
                <a:cs typeface="ProximaNova-Extrabld"/>
              </a:rPr>
              <a:t>DISEASES</a:t>
            </a:r>
            <a:endParaRPr sz="1182">
              <a:latin typeface="ProximaNova-Extrabld"/>
              <a:cs typeface="ProximaNova-Extrab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732701" y="6506686"/>
            <a:ext cx="990001" cy="198308"/>
          </a:xfrm>
          <a:prstGeom prst="rect">
            <a:avLst/>
          </a:prstGeom>
        </p:spPr>
        <p:txBody>
          <a:bodyPr vert="horz" wrap="square" lIns="0" tIns="9627" rIns="0" bIns="0" rtlCol="0">
            <a:spAutoFit/>
          </a:bodyPr>
          <a:lstStyle/>
          <a:p>
            <a:pPr marL="7701">
              <a:lnSpc>
                <a:spcPct val="100000"/>
              </a:lnSpc>
              <a:spcBef>
                <a:spcPts val="76"/>
              </a:spcBef>
            </a:pPr>
            <a:r>
              <a:rPr sz="1182" b="1" spc="36" dirty="0">
                <a:solidFill>
                  <a:srgbClr val="67240F"/>
                </a:solidFill>
                <a:latin typeface="ProximaNova-Extrabld"/>
                <a:cs typeface="ProximaNova-Extrabld"/>
              </a:rPr>
              <a:t>asidasm.com</a:t>
            </a:r>
            <a:endParaRPr sz="1182">
              <a:latin typeface="ProximaNova-Extrabld"/>
              <a:cs typeface="ProximaNova-Extrab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018555" y="6506686"/>
            <a:ext cx="712369" cy="198308"/>
          </a:xfrm>
          <a:prstGeom prst="rect">
            <a:avLst/>
          </a:prstGeom>
        </p:spPr>
        <p:txBody>
          <a:bodyPr vert="horz" wrap="square" lIns="0" tIns="9627" rIns="0" bIns="0" rtlCol="0">
            <a:spAutoFit/>
          </a:bodyPr>
          <a:lstStyle/>
          <a:p>
            <a:pPr marL="7701">
              <a:lnSpc>
                <a:spcPct val="100000"/>
              </a:lnSpc>
              <a:spcBef>
                <a:spcPts val="76"/>
              </a:spcBef>
            </a:pPr>
            <a:r>
              <a:rPr sz="1182" b="1" spc="36" dirty="0">
                <a:solidFill>
                  <a:srgbClr val="67240F"/>
                </a:solidFill>
                <a:latin typeface="ProximaNova-Extrabld"/>
                <a:cs typeface="ProximaNova-Extrabld"/>
              </a:rPr>
              <a:t>@asidanz</a:t>
            </a:r>
            <a:endParaRPr sz="1182">
              <a:latin typeface="ProximaNova-Extrabld"/>
              <a:cs typeface="ProximaNova-Extrab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975427" y="5990192"/>
            <a:ext cx="107273" cy="758192"/>
          </a:xfrm>
          <a:prstGeom prst="rect">
            <a:avLst/>
          </a:prstGeom>
        </p:spPr>
        <p:txBody>
          <a:bodyPr vert="vert270" wrap="square" lIns="0" tIns="3466" rIns="0" bIns="0" rtlCol="0">
            <a:spAutoFit/>
          </a:bodyPr>
          <a:lstStyle/>
          <a:p>
            <a:pPr marL="7701">
              <a:lnSpc>
                <a:spcPct val="100000"/>
              </a:lnSpc>
              <a:spcBef>
                <a:spcPts val="27"/>
              </a:spcBef>
            </a:pPr>
            <a:r>
              <a:rPr sz="697" spc="-33" dirty="0">
                <a:solidFill>
                  <a:srgbClr val="FFFFFF"/>
                </a:solidFill>
                <a:latin typeface="Arial"/>
                <a:cs typeface="Arial"/>
              </a:rPr>
              <a:t>Photo:</a:t>
            </a:r>
            <a:r>
              <a:rPr sz="697" spc="-27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697" spc="-30" dirty="0">
                <a:solidFill>
                  <a:srgbClr val="FFFFFF"/>
                </a:solidFill>
                <a:latin typeface="Arial"/>
                <a:cs typeface="Arial"/>
              </a:rPr>
              <a:t>VisitCanberra</a:t>
            </a:r>
            <a:endParaRPr sz="697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6167" y="631802"/>
            <a:ext cx="768204" cy="383139"/>
          </a:xfrm>
          <a:prstGeom prst="rect">
            <a:avLst/>
          </a:prstGeom>
        </p:spPr>
        <p:txBody>
          <a:bodyPr vert="horz" wrap="square" lIns="0" tIns="21564" rIns="0" bIns="0" rtlCol="0">
            <a:spAutoFit/>
          </a:bodyPr>
          <a:lstStyle/>
          <a:p>
            <a:pPr marL="7701" marR="3081">
              <a:lnSpc>
                <a:spcPts val="697"/>
              </a:lnSpc>
              <a:spcBef>
                <a:spcPts val="170"/>
              </a:spcBef>
            </a:pPr>
            <a:r>
              <a:rPr sz="667" spc="49" dirty="0">
                <a:solidFill>
                  <a:srgbClr val="2B2523"/>
                </a:solidFill>
                <a:latin typeface="Arial"/>
                <a:cs typeface="Arial"/>
              </a:rPr>
              <a:t>ANNUAL </a:t>
            </a:r>
            <a:r>
              <a:rPr sz="667" spc="-6" dirty="0">
                <a:solidFill>
                  <a:srgbClr val="2B2523"/>
                </a:solidFill>
                <a:latin typeface="Arial"/>
                <a:cs typeface="Arial"/>
              </a:rPr>
              <a:t>SCIENTIFIC MEETING </a:t>
            </a:r>
            <a:r>
              <a:rPr sz="667" spc="36" dirty="0">
                <a:solidFill>
                  <a:srgbClr val="2B2523"/>
                </a:solidFill>
                <a:latin typeface="Arial"/>
                <a:cs typeface="Arial"/>
              </a:rPr>
              <a:t>CANBERRA</a:t>
            </a:r>
            <a:r>
              <a:rPr sz="667" spc="-6" dirty="0">
                <a:solidFill>
                  <a:srgbClr val="2B2523"/>
                </a:solidFill>
                <a:latin typeface="Arial"/>
                <a:cs typeface="Arial"/>
              </a:rPr>
              <a:t> </a:t>
            </a:r>
            <a:r>
              <a:rPr sz="667" spc="49" dirty="0">
                <a:solidFill>
                  <a:srgbClr val="2B2523"/>
                </a:solidFill>
                <a:latin typeface="Arial"/>
                <a:cs typeface="Arial"/>
              </a:rPr>
              <a:t>2025</a:t>
            </a:r>
            <a:endParaRPr sz="667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82994" y="148637"/>
            <a:ext cx="9968937" cy="6264615"/>
            <a:chOff x="795787" y="245113"/>
            <a:chExt cx="16439515" cy="10330815"/>
          </a:xfrm>
        </p:grpSpPr>
        <p:sp>
          <p:nvSpPr>
            <p:cNvPr id="8" name="object 8"/>
            <p:cNvSpPr/>
            <p:nvPr/>
          </p:nvSpPr>
          <p:spPr>
            <a:xfrm>
              <a:off x="2553031" y="1093722"/>
              <a:ext cx="0" cy="544195"/>
            </a:xfrm>
            <a:custGeom>
              <a:avLst/>
              <a:gdLst/>
              <a:ahLst/>
              <a:cxnLst/>
              <a:rect l="l" t="t" r="r" b="b"/>
              <a:pathLst>
                <a:path h="544194">
                  <a:moveTo>
                    <a:pt x="0" y="0"/>
                  </a:moveTo>
                  <a:lnTo>
                    <a:pt x="0" y="543711"/>
                  </a:lnTo>
                </a:path>
              </a:pathLst>
            </a:custGeom>
            <a:ln w="12711">
              <a:solidFill>
                <a:srgbClr val="2B252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12571" y="1094225"/>
              <a:ext cx="1507490" cy="542925"/>
            </a:xfrm>
            <a:custGeom>
              <a:avLst/>
              <a:gdLst/>
              <a:ahLst/>
              <a:cxnLst/>
              <a:rect l="l" t="t" r="r" b="b"/>
              <a:pathLst>
                <a:path w="1507489" h="542925">
                  <a:moveTo>
                    <a:pt x="809840" y="375107"/>
                  </a:moveTo>
                  <a:lnTo>
                    <a:pt x="805649" y="335457"/>
                  </a:lnTo>
                  <a:lnTo>
                    <a:pt x="783971" y="292506"/>
                  </a:lnTo>
                  <a:lnTo>
                    <a:pt x="750112" y="263118"/>
                  </a:lnTo>
                  <a:lnTo>
                    <a:pt x="708139" y="243243"/>
                  </a:lnTo>
                  <a:lnTo>
                    <a:pt x="678167" y="234086"/>
                  </a:lnTo>
                  <a:lnTo>
                    <a:pt x="663295" y="229616"/>
                  </a:lnTo>
                  <a:lnTo>
                    <a:pt x="620395" y="215404"/>
                  </a:lnTo>
                  <a:lnTo>
                    <a:pt x="577494" y="189357"/>
                  </a:lnTo>
                  <a:lnTo>
                    <a:pt x="565594" y="154876"/>
                  </a:lnTo>
                  <a:lnTo>
                    <a:pt x="566140" y="146608"/>
                  </a:lnTo>
                  <a:lnTo>
                    <a:pt x="590029" y="109880"/>
                  </a:lnTo>
                  <a:lnTo>
                    <a:pt x="632523" y="94018"/>
                  </a:lnTo>
                  <a:lnTo>
                    <a:pt x="648792" y="92798"/>
                  </a:lnTo>
                  <a:lnTo>
                    <a:pt x="655662" y="92798"/>
                  </a:lnTo>
                  <a:lnTo>
                    <a:pt x="656488" y="92811"/>
                  </a:lnTo>
                  <a:lnTo>
                    <a:pt x="768781" y="92798"/>
                  </a:lnTo>
                  <a:lnTo>
                    <a:pt x="776947" y="92786"/>
                  </a:lnTo>
                  <a:lnTo>
                    <a:pt x="780592" y="89154"/>
                  </a:lnTo>
                  <a:lnTo>
                    <a:pt x="780592" y="50"/>
                  </a:lnTo>
                  <a:lnTo>
                    <a:pt x="654278" y="215"/>
                  </a:lnTo>
                  <a:lnTo>
                    <a:pt x="614883" y="2527"/>
                  </a:lnTo>
                  <a:lnTo>
                    <a:pt x="563219" y="16116"/>
                  </a:lnTo>
                  <a:lnTo>
                    <a:pt x="517931" y="41579"/>
                  </a:lnTo>
                  <a:lnTo>
                    <a:pt x="483819" y="78359"/>
                  </a:lnTo>
                  <a:lnTo>
                    <a:pt x="463092" y="126377"/>
                  </a:lnTo>
                  <a:lnTo>
                    <a:pt x="459054" y="164553"/>
                  </a:lnTo>
                  <a:lnTo>
                    <a:pt x="460121" y="184454"/>
                  </a:lnTo>
                  <a:lnTo>
                    <a:pt x="476123" y="231571"/>
                  </a:lnTo>
                  <a:lnTo>
                    <a:pt x="507301" y="264464"/>
                  </a:lnTo>
                  <a:lnTo>
                    <a:pt x="547941" y="287274"/>
                  </a:lnTo>
                  <a:lnTo>
                    <a:pt x="594055" y="303276"/>
                  </a:lnTo>
                  <a:lnTo>
                    <a:pt x="609434" y="308165"/>
                  </a:lnTo>
                  <a:lnTo>
                    <a:pt x="652183" y="323278"/>
                  </a:lnTo>
                  <a:lnTo>
                    <a:pt x="686485" y="342595"/>
                  </a:lnTo>
                  <a:lnTo>
                    <a:pt x="707796" y="386346"/>
                  </a:lnTo>
                  <a:lnTo>
                    <a:pt x="707263" y="394373"/>
                  </a:lnTo>
                  <a:lnTo>
                    <a:pt x="684580" y="430631"/>
                  </a:lnTo>
                  <a:lnTo>
                    <a:pt x="642378" y="447217"/>
                  </a:lnTo>
                  <a:lnTo>
                    <a:pt x="619518" y="449224"/>
                  </a:lnTo>
                  <a:lnTo>
                    <a:pt x="496633" y="449224"/>
                  </a:lnTo>
                  <a:lnTo>
                    <a:pt x="490588" y="434365"/>
                  </a:lnTo>
                  <a:lnTo>
                    <a:pt x="456323" y="350291"/>
                  </a:lnTo>
                  <a:lnTo>
                    <a:pt x="363855" y="123405"/>
                  </a:lnTo>
                  <a:lnTo>
                    <a:pt x="338391" y="60921"/>
                  </a:lnTo>
                  <a:lnTo>
                    <a:pt x="338391" y="350291"/>
                  </a:lnTo>
                  <a:lnTo>
                    <a:pt x="188264" y="350291"/>
                  </a:lnTo>
                  <a:lnTo>
                    <a:pt x="267233" y="123405"/>
                  </a:lnTo>
                  <a:lnTo>
                    <a:pt x="338391" y="350291"/>
                  </a:lnTo>
                  <a:lnTo>
                    <a:pt x="338391" y="60921"/>
                  </a:lnTo>
                  <a:lnTo>
                    <a:pt x="313588" y="50"/>
                  </a:lnTo>
                  <a:lnTo>
                    <a:pt x="228981" y="50"/>
                  </a:lnTo>
                  <a:lnTo>
                    <a:pt x="226034" y="2006"/>
                  </a:lnTo>
                  <a:lnTo>
                    <a:pt x="0" y="542302"/>
                  </a:lnTo>
                  <a:lnTo>
                    <a:pt x="110642" y="542302"/>
                  </a:lnTo>
                  <a:lnTo>
                    <a:pt x="113588" y="540296"/>
                  </a:lnTo>
                  <a:lnTo>
                    <a:pt x="156984" y="434365"/>
                  </a:lnTo>
                  <a:lnTo>
                    <a:pt x="372910" y="434365"/>
                  </a:lnTo>
                  <a:lnTo>
                    <a:pt x="417804" y="540346"/>
                  </a:lnTo>
                  <a:lnTo>
                    <a:pt x="420738" y="542302"/>
                  </a:lnTo>
                  <a:lnTo>
                    <a:pt x="439496" y="542328"/>
                  </a:lnTo>
                  <a:lnTo>
                    <a:pt x="612749" y="542328"/>
                  </a:lnTo>
                  <a:lnTo>
                    <a:pt x="657821" y="538873"/>
                  </a:lnTo>
                  <a:lnTo>
                    <a:pt x="706247" y="526415"/>
                  </a:lnTo>
                  <a:lnTo>
                    <a:pt x="751674" y="501103"/>
                  </a:lnTo>
                  <a:lnTo>
                    <a:pt x="785672" y="464007"/>
                  </a:lnTo>
                  <a:lnTo>
                    <a:pt x="805916" y="414870"/>
                  </a:lnTo>
                  <a:lnTo>
                    <a:pt x="808863" y="395655"/>
                  </a:lnTo>
                  <a:lnTo>
                    <a:pt x="809840" y="375107"/>
                  </a:lnTo>
                  <a:close/>
                </a:path>
                <a:path w="1507489" h="542925">
                  <a:moveTo>
                    <a:pt x="960081" y="3810"/>
                  </a:moveTo>
                  <a:lnTo>
                    <a:pt x="958303" y="3810"/>
                  </a:lnTo>
                  <a:lnTo>
                    <a:pt x="958303" y="0"/>
                  </a:lnTo>
                  <a:lnTo>
                    <a:pt x="858012" y="0"/>
                  </a:lnTo>
                  <a:lnTo>
                    <a:pt x="858012" y="3810"/>
                  </a:lnTo>
                  <a:lnTo>
                    <a:pt x="858012" y="538480"/>
                  </a:lnTo>
                  <a:lnTo>
                    <a:pt x="858012" y="542290"/>
                  </a:lnTo>
                  <a:lnTo>
                    <a:pt x="958354" y="542290"/>
                  </a:lnTo>
                  <a:lnTo>
                    <a:pt x="958354" y="538480"/>
                  </a:lnTo>
                  <a:lnTo>
                    <a:pt x="960081" y="538480"/>
                  </a:lnTo>
                  <a:lnTo>
                    <a:pt x="960081" y="3810"/>
                  </a:lnTo>
                  <a:close/>
                </a:path>
                <a:path w="1507489" h="542925">
                  <a:moveTo>
                    <a:pt x="1507020" y="272745"/>
                  </a:moveTo>
                  <a:lnTo>
                    <a:pt x="1500886" y="203784"/>
                  </a:lnTo>
                  <a:lnTo>
                    <a:pt x="1482610" y="146075"/>
                  </a:lnTo>
                  <a:lnTo>
                    <a:pt x="1454010" y="99085"/>
                  </a:lnTo>
                  <a:lnTo>
                    <a:pt x="1453515" y="98526"/>
                  </a:lnTo>
                  <a:lnTo>
                    <a:pt x="1436509" y="79197"/>
                  </a:lnTo>
                  <a:lnTo>
                    <a:pt x="1416951" y="61810"/>
                  </a:lnTo>
                  <a:lnTo>
                    <a:pt x="1405572" y="53873"/>
                  </a:lnTo>
                  <a:lnTo>
                    <a:pt x="1405572" y="266433"/>
                  </a:lnTo>
                  <a:lnTo>
                    <a:pt x="1404607" y="289877"/>
                  </a:lnTo>
                  <a:lnTo>
                    <a:pt x="1396961" y="331406"/>
                  </a:lnTo>
                  <a:lnTo>
                    <a:pt x="1372044" y="380352"/>
                  </a:lnTo>
                  <a:lnTo>
                    <a:pt x="1334096" y="414591"/>
                  </a:lnTo>
                  <a:lnTo>
                    <a:pt x="1284935" y="434936"/>
                  </a:lnTo>
                  <a:lnTo>
                    <a:pt x="1228140" y="443242"/>
                  </a:lnTo>
                  <a:lnTo>
                    <a:pt x="1207833" y="443801"/>
                  </a:lnTo>
                  <a:lnTo>
                    <a:pt x="1139736" y="443801"/>
                  </a:lnTo>
                  <a:lnTo>
                    <a:pt x="1139736" y="98526"/>
                  </a:lnTo>
                  <a:lnTo>
                    <a:pt x="1216075" y="98526"/>
                  </a:lnTo>
                  <a:lnTo>
                    <a:pt x="1270863" y="104254"/>
                  </a:lnTo>
                  <a:lnTo>
                    <a:pt x="1320723" y="121513"/>
                  </a:lnTo>
                  <a:lnTo>
                    <a:pt x="1361122" y="150507"/>
                  </a:lnTo>
                  <a:lnTo>
                    <a:pt x="1390218" y="192024"/>
                  </a:lnTo>
                  <a:lnTo>
                    <a:pt x="1404594" y="245859"/>
                  </a:lnTo>
                  <a:lnTo>
                    <a:pt x="1405572" y="266433"/>
                  </a:lnTo>
                  <a:lnTo>
                    <a:pt x="1405572" y="53873"/>
                  </a:lnTo>
                  <a:lnTo>
                    <a:pt x="1371841" y="33820"/>
                  </a:lnTo>
                  <a:lnTo>
                    <a:pt x="1319618" y="14770"/>
                  </a:lnTo>
                  <a:lnTo>
                    <a:pt x="1261592" y="3733"/>
                  </a:lnTo>
                  <a:lnTo>
                    <a:pt x="1200480" y="38"/>
                  </a:lnTo>
                  <a:lnTo>
                    <a:pt x="1036193" y="38"/>
                  </a:lnTo>
                  <a:lnTo>
                    <a:pt x="1032548" y="3695"/>
                  </a:lnTo>
                  <a:lnTo>
                    <a:pt x="1032548" y="542290"/>
                  </a:lnTo>
                  <a:lnTo>
                    <a:pt x="1216228" y="542290"/>
                  </a:lnTo>
                  <a:lnTo>
                    <a:pt x="1244828" y="541185"/>
                  </a:lnTo>
                  <a:lnTo>
                    <a:pt x="1300314" y="532307"/>
                  </a:lnTo>
                  <a:lnTo>
                    <a:pt x="1352461" y="514743"/>
                  </a:lnTo>
                  <a:lnTo>
                    <a:pt x="1398905" y="488835"/>
                  </a:lnTo>
                  <a:lnTo>
                    <a:pt x="1438643" y="454863"/>
                  </a:lnTo>
                  <a:lnTo>
                    <a:pt x="1470533" y="412762"/>
                  </a:lnTo>
                  <a:lnTo>
                    <a:pt x="1493697" y="362788"/>
                  </a:lnTo>
                  <a:lnTo>
                    <a:pt x="1505534" y="304673"/>
                  </a:lnTo>
                  <a:lnTo>
                    <a:pt x="1507020" y="272745"/>
                  </a:lnTo>
                  <a:close/>
                </a:path>
              </a:pathLst>
            </a:custGeom>
            <a:solidFill>
              <a:srgbClr val="2B25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31130" y="827933"/>
              <a:ext cx="178612" cy="17861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957304" y="245113"/>
              <a:ext cx="879574" cy="654617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95787" y="2198885"/>
              <a:ext cx="16439515" cy="8376920"/>
            </a:xfrm>
            <a:custGeom>
              <a:avLst/>
              <a:gdLst/>
              <a:ahLst/>
              <a:cxnLst/>
              <a:rect l="l" t="t" r="r" b="b"/>
              <a:pathLst>
                <a:path w="16439515" h="8376920">
                  <a:moveTo>
                    <a:pt x="16187988" y="0"/>
                  </a:moveTo>
                  <a:lnTo>
                    <a:pt x="251301" y="0"/>
                  </a:lnTo>
                  <a:lnTo>
                    <a:pt x="206129" y="4048"/>
                  </a:lnTo>
                  <a:lnTo>
                    <a:pt x="163613" y="15721"/>
                  </a:lnTo>
                  <a:lnTo>
                    <a:pt x="124463" y="34309"/>
                  </a:lnTo>
                  <a:lnTo>
                    <a:pt x="89390" y="59102"/>
                  </a:lnTo>
                  <a:lnTo>
                    <a:pt x="59102" y="89390"/>
                  </a:lnTo>
                  <a:lnTo>
                    <a:pt x="34309" y="124463"/>
                  </a:lnTo>
                  <a:lnTo>
                    <a:pt x="15721" y="163613"/>
                  </a:lnTo>
                  <a:lnTo>
                    <a:pt x="4048" y="206129"/>
                  </a:lnTo>
                  <a:lnTo>
                    <a:pt x="0" y="251301"/>
                  </a:lnTo>
                  <a:lnTo>
                    <a:pt x="0" y="8125407"/>
                  </a:lnTo>
                  <a:lnTo>
                    <a:pt x="4048" y="8170579"/>
                  </a:lnTo>
                  <a:lnTo>
                    <a:pt x="15721" y="8213094"/>
                  </a:lnTo>
                  <a:lnTo>
                    <a:pt x="34309" y="8252244"/>
                  </a:lnTo>
                  <a:lnTo>
                    <a:pt x="59102" y="8287317"/>
                  </a:lnTo>
                  <a:lnTo>
                    <a:pt x="89390" y="8317605"/>
                  </a:lnTo>
                  <a:lnTo>
                    <a:pt x="124463" y="8342398"/>
                  </a:lnTo>
                  <a:lnTo>
                    <a:pt x="163613" y="8360986"/>
                  </a:lnTo>
                  <a:lnTo>
                    <a:pt x="206129" y="8372659"/>
                  </a:lnTo>
                  <a:lnTo>
                    <a:pt x="251301" y="8376708"/>
                  </a:lnTo>
                  <a:lnTo>
                    <a:pt x="16187988" y="8376708"/>
                  </a:lnTo>
                  <a:lnTo>
                    <a:pt x="16233160" y="8372659"/>
                  </a:lnTo>
                  <a:lnTo>
                    <a:pt x="16275676" y="8360986"/>
                  </a:lnTo>
                  <a:lnTo>
                    <a:pt x="16314826" y="8342398"/>
                  </a:lnTo>
                  <a:lnTo>
                    <a:pt x="16349899" y="8317605"/>
                  </a:lnTo>
                  <a:lnTo>
                    <a:pt x="16380187" y="8287317"/>
                  </a:lnTo>
                  <a:lnTo>
                    <a:pt x="16404980" y="8252244"/>
                  </a:lnTo>
                  <a:lnTo>
                    <a:pt x="16423568" y="8213094"/>
                  </a:lnTo>
                  <a:lnTo>
                    <a:pt x="16435241" y="8170579"/>
                  </a:lnTo>
                  <a:lnTo>
                    <a:pt x="16439290" y="8125407"/>
                  </a:lnTo>
                  <a:lnTo>
                    <a:pt x="16439290" y="251301"/>
                  </a:lnTo>
                  <a:lnTo>
                    <a:pt x="16435241" y="206129"/>
                  </a:lnTo>
                  <a:lnTo>
                    <a:pt x="16423568" y="163613"/>
                  </a:lnTo>
                  <a:lnTo>
                    <a:pt x="16404980" y="124463"/>
                  </a:lnTo>
                  <a:lnTo>
                    <a:pt x="16380187" y="89390"/>
                  </a:lnTo>
                  <a:lnTo>
                    <a:pt x="16349899" y="59102"/>
                  </a:lnTo>
                  <a:lnTo>
                    <a:pt x="16314826" y="34309"/>
                  </a:lnTo>
                  <a:lnTo>
                    <a:pt x="16275676" y="15721"/>
                  </a:lnTo>
                  <a:lnTo>
                    <a:pt x="16233160" y="4048"/>
                  </a:lnTo>
                  <a:lnTo>
                    <a:pt x="1618798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086" rIns="0" bIns="0" rtlCol="0">
            <a:spAutoFit/>
          </a:bodyPr>
          <a:lstStyle/>
          <a:p>
            <a:pPr marL="7701">
              <a:lnSpc>
                <a:spcPct val="100000"/>
              </a:lnSpc>
              <a:spcBef>
                <a:spcPts val="64"/>
              </a:spcBef>
            </a:pPr>
            <a:r>
              <a:rPr dirty="0"/>
              <a:t>THE</a:t>
            </a:r>
            <a:r>
              <a:rPr spc="-49" dirty="0"/>
              <a:t> </a:t>
            </a:r>
            <a:r>
              <a:rPr dirty="0">
                <a:solidFill>
                  <a:srgbClr val="65230E"/>
                </a:solidFill>
              </a:rPr>
              <a:t>CHANGING</a:t>
            </a:r>
            <a:r>
              <a:rPr spc="-45" dirty="0"/>
              <a:t> </a:t>
            </a:r>
            <a:r>
              <a:rPr spc="-21" dirty="0"/>
              <a:t>FACE</a:t>
            </a:r>
            <a:r>
              <a:rPr spc="-4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INFECTIOUS</a:t>
            </a:r>
            <a:r>
              <a:rPr spc="-33" dirty="0"/>
              <a:t> </a:t>
            </a:r>
            <a:r>
              <a:rPr spc="-6" dirty="0"/>
              <a:t>DISEASE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3BB8DE1-EF71-462B-2657-AA908EF8801D}"/>
              </a:ext>
            </a:extLst>
          </p:cNvPr>
          <p:cNvSpPr txBox="1"/>
          <p:nvPr/>
        </p:nvSpPr>
        <p:spPr>
          <a:xfrm>
            <a:off x="920732" y="1597234"/>
            <a:ext cx="9149134" cy="540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911" b="1" dirty="0">
                <a:solidFill>
                  <a:srgbClr val="65230E"/>
                </a:solidFill>
                <a:latin typeface="Proxima Nova Extrabold" panose="02000506030000020004" pitchFamily="2" charset="0"/>
              </a:rPr>
              <a:t>Heading</a:t>
            </a:r>
            <a:endParaRPr lang="en-US" sz="2911" b="1" dirty="0">
              <a:solidFill>
                <a:srgbClr val="65230E"/>
              </a:solidFill>
              <a:latin typeface="Proxima Nova Extrabold" panose="02000506030000020004" pitchFamily="2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5B49E9A-AE31-2133-88D4-ED26E7D963A3}"/>
              </a:ext>
            </a:extLst>
          </p:cNvPr>
          <p:cNvSpPr txBox="1"/>
          <p:nvPr/>
        </p:nvSpPr>
        <p:spPr>
          <a:xfrm>
            <a:off x="920732" y="2373524"/>
            <a:ext cx="9149134" cy="8015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183" dirty="0">
                <a:solidFill>
                  <a:schemeClr val="tx1"/>
                </a:solidFill>
                <a:latin typeface="Proxima Nova Light" panose="02000506030000020004" pitchFamily="2" charset="0"/>
              </a:rPr>
              <a:t>Text</a:t>
            </a:r>
          </a:p>
          <a:p>
            <a:endParaRPr lang="en-US" sz="2426" b="1" dirty="0">
              <a:solidFill>
                <a:srgbClr val="65230E"/>
              </a:solidFill>
              <a:latin typeface="Proxima Nova Extrabold" panose="02000506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672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Widescreen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Proxima Nova Extrabold</vt:lpstr>
      <vt:lpstr>Proxima Nova Light</vt:lpstr>
      <vt:lpstr>ProximaNova-Extrabld</vt:lpstr>
      <vt:lpstr>Office Theme</vt:lpstr>
      <vt:lpstr>Office Theme</vt:lpstr>
      <vt:lpstr>PowerPoint Presentation</vt:lpstr>
      <vt:lpstr>THE CHANGING FACE OF INFECTIOUS DISEASE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Foster</dc:creator>
  <cp:lastModifiedBy>Briana Di Girolamo</cp:lastModifiedBy>
  <cp:revision>1</cp:revision>
  <dcterms:created xsi:type="dcterms:W3CDTF">2024-06-20T01:26:08Z</dcterms:created>
  <dcterms:modified xsi:type="dcterms:W3CDTF">2024-06-20T03:27:42Z</dcterms:modified>
</cp:coreProperties>
</file>