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Averia Serif Libre Bold" charset="1" panose="02000603000000000004"/>
      <p:regular r:id="rId7"/>
    </p:embeddedFont>
    <p:embeddedFont>
      <p:font typeface="Averia Serif Libre" charset="1" panose="02000603000000000004"/>
      <p:regular r:id="rId8"/>
    </p:embeddedFont>
    <p:embeddedFont>
      <p:font typeface="Raleway Bold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585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748880" y="5895485"/>
            <a:ext cx="10790239" cy="232725"/>
            <a:chOff x="0" y="0"/>
            <a:chExt cx="14386986" cy="3103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059324" cy="310300"/>
            </a:xfrm>
            <a:custGeom>
              <a:avLst/>
              <a:gdLst/>
              <a:ahLst/>
              <a:cxnLst/>
              <a:rect r="r" b="b" t="t" l="l"/>
              <a:pathLst>
                <a:path h="310300" w="7059324">
                  <a:moveTo>
                    <a:pt x="0" y="0"/>
                  </a:moveTo>
                  <a:lnTo>
                    <a:pt x="7059324" y="0"/>
                  </a:lnTo>
                  <a:lnTo>
                    <a:pt x="7059324" y="310300"/>
                  </a:lnTo>
                  <a:lnTo>
                    <a:pt x="0" y="31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9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7327662" y="0"/>
              <a:ext cx="7059324" cy="310300"/>
            </a:xfrm>
            <a:custGeom>
              <a:avLst/>
              <a:gdLst/>
              <a:ahLst/>
              <a:cxnLst/>
              <a:rect r="r" b="b" t="t" l="l"/>
              <a:pathLst>
                <a:path h="310300" w="7059324">
                  <a:moveTo>
                    <a:pt x="0" y="0"/>
                  </a:moveTo>
                  <a:lnTo>
                    <a:pt x="7059324" y="0"/>
                  </a:lnTo>
                  <a:lnTo>
                    <a:pt x="7059324" y="310300"/>
                  </a:lnTo>
                  <a:lnTo>
                    <a:pt x="0" y="310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9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6634168" y="8389425"/>
            <a:ext cx="1876835" cy="1876835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6370588" y="7650424"/>
            <a:ext cx="5546824" cy="800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veria Serif Libre Bold"/>
                <a:ea typeface="Averia Serif Libre Bold"/>
                <a:cs typeface="Averia Serif Libre Bold"/>
                <a:sym typeface="Averia Serif Libre Bold"/>
              </a:rPr>
              <a:t>8-11 November 2026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95170" y="3602262"/>
            <a:ext cx="11349590" cy="2071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21"/>
              </a:lnSpc>
            </a:pPr>
            <a:r>
              <a:rPr lang="en-US" sz="11586" b="true">
                <a:solidFill>
                  <a:srgbClr val="6A3F3F"/>
                </a:solidFill>
                <a:latin typeface="Averia Serif Libre Bold"/>
                <a:ea typeface="Averia Serif Libre Bold"/>
                <a:cs typeface="Averia Serif Libre Bold"/>
                <a:sym typeface="Averia Serif Libre Bold"/>
              </a:rPr>
              <a:t>REGISTER NOW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663410" y="6368836"/>
            <a:ext cx="15013110" cy="1174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8"/>
              </a:lnSpc>
            </a:pPr>
            <a:r>
              <a:rPr lang="en-US" sz="4204">
                <a:solidFill>
                  <a:srgbClr val="6A3F3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Esplanade Hotel Fremantle by Rydges, Walyalup,</a:t>
            </a:r>
          </a:p>
          <a:p>
            <a:pPr algn="ctr">
              <a:lnSpc>
                <a:spcPts val="4498"/>
              </a:lnSpc>
            </a:pPr>
            <a:r>
              <a:rPr lang="en-US" sz="4204">
                <a:solidFill>
                  <a:srgbClr val="6A3F3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on the lands of the Whadjuk Noongar people, WA, Australia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56338" y="8776010"/>
            <a:ext cx="3504826" cy="1132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5"/>
              </a:lnSpc>
            </a:pPr>
            <a:r>
              <a:rPr lang="en-US" sz="2799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Scan the QR code to visit the conference website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DAHKvYRhi3M</dc:identifier>
  <dcterms:modified xsi:type="dcterms:W3CDTF">2011-08-01T06:04:30Z</dcterms:modified>
  <cp:revision>1</cp:revision>
  <dc:title>APSAD26_PPTSlide</dc:title>
</cp:coreProperties>
</file>