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1" r:id="rId4"/>
  </p:sldMasterIdLst>
  <p:notesMasterIdLst>
    <p:notesMasterId r:id="rId12"/>
  </p:notesMasterIdLst>
  <p:sldIdLst>
    <p:sldId id="369" r:id="rId5"/>
    <p:sldId id="370" r:id="rId6"/>
    <p:sldId id="371" r:id="rId7"/>
    <p:sldId id="372" r:id="rId8"/>
    <p:sldId id="373" r:id="rId9"/>
    <p:sldId id="374" r:id="rId10"/>
    <p:sldId id="375" r:id="rId11"/>
  </p:sldIdLst>
  <p:sldSz cx="9144000" cy="5143500" type="screen16x9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8DDCC"/>
          </a:solidFill>
        </a:fill>
      </a:tcStyle>
    </a:wholeTbl>
    <a:band2H>
      <a:tcTxStyle/>
      <a:tcStyle>
        <a:tcBdr/>
        <a:fill>
          <a:solidFill>
            <a:srgbClr val="FCEFE7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E9833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E9833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E9833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FF1"/>
          </a:solidFill>
        </a:fill>
      </a:tcStyle>
    </a:wholeTbl>
    <a:band2H>
      <a:tcTxStyle/>
      <a:tcStyle>
        <a:tcBdr/>
        <a:fill>
          <a:solidFill>
            <a:srgbClr val="E6F0F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8A1D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8A1D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8A1D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4DC"/>
          </a:solidFill>
        </a:fill>
      </a:tcStyle>
    </a:wholeTbl>
    <a:band2H>
      <a:tcTxStyle/>
      <a:tcStyle>
        <a:tcBdr/>
        <a:fill>
          <a:solidFill>
            <a:srgbClr val="E8EAEE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06E94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06E94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06E94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9833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E9833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76271" autoAdjust="0"/>
  </p:normalViewPr>
  <p:slideViewPr>
    <p:cSldViewPr>
      <p:cViewPr varScale="1">
        <p:scale>
          <a:sx n="111" d="100"/>
          <a:sy n="111" d="100"/>
        </p:scale>
        <p:origin x="1212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91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6" name="Shape 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3902034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t>Draft 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55D15-9B28-A748-81C9-D6F71FD6C1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itchFamily="2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773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075E6-E476-8380-4F3F-74989F070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CEBE4C-1535-4057-24B9-88BE949A2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CA4752-03C1-25B2-FA16-270B92AAA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43189-93DB-1F0E-E2E6-8FBC7E84CEE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t>Draft 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19AF7-DE7C-B7C1-D4D5-0BA79E458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55D15-9B28-A748-81C9-D6F71FD6C1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itchFamily="2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11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96062-2C4B-C79F-F4E6-276BE18F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DD41B-7DFA-61E3-B21C-A9BB8F4D3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0A1841-D7C0-9A64-8F40-9FA1069F6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1B144-76C9-3CC5-F742-F22887A5BF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t>Draft 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CBA73D-69EA-092F-9DE8-ACAA220B8F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55D15-9B28-A748-81C9-D6F71FD6C1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itchFamily="2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6956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9D932-E82A-4E65-A67A-503F692C3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1CE3E-C2FB-1E96-E9A3-23436BFD32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4B851-1E40-C2F3-59E7-DEF31AB35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909CF0-2CDA-0F50-CA81-43F5C8E1EDE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t>Draft 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2599E-1E8B-5D56-433B-395BCA1B7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55D15-9B28-A748-81C9-D6F71FD6C1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itchFamily="2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014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0A0DB-5910-B14E-A304-F41C9F320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1AC8B1-DC95-95C5-DCFC-D410FDE058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90A5CC-14AD-76AA-2B1D-83CE765BD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4F2113-A035-D47B-534F-79D5324A7F4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t>Draft 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F2E895-943B-9CB4-C29D-699B6F37D5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55D15-9B28-A748-81C9-D6F71FD6C1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itchFamily="2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293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E76E8-C20D-28DF-E7B3-2DCBA8654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9F926E-67F6-4E11-6585-EC0C31F159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1E42CA-2843-6E25-5133-262605E48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AC0912-1EB4-5A7A-B485-41453477562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t>Draft 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F5FB92-06FF-EDF5-B481-55327A35D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55D15-9B28-A748-81C9-D6F71FD6C1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itchFamily="2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391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B6952-9473-ABBD-A0A2-8234FB37B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1D08A1-B8AD-8EED-9CF9-4DB28F01F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EE9FC-AACC-FC22-64B3-36514B61D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A21BA-C634-D9F2-3D20-969B8C479C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t>Draft 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FFF023-36F2-06DA-E444-D6CCC92C4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55D15-9B28-A748-81C9-D6F71FD6C1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itchFamily="2" charset="0"/>
                <a:ea typeface="ヒラギノ角ゴ Pro W3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itchFamily="2" charset="0"/>
              <a:ea typeface="ヒラギノ角ゴ Pro W3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96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A3E21A5-91CB-774B-9C79-DC40A0C327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115918"/>
          </a:xfrm>
          <a:custGeom>
            <a:avLst/>
            <a:gdLst>
              <a:gd name="connsiteX0" fmla="*/ 0 w 12192000"/>
              <a:gd name="connsiteY0" fmla="*/ 0 h 4154557"/>
              <a:gd name="connsiteX1" fmla="*/ 12192000 w 12192000"/>
              <a:gd name="connsiteY1" fmla="*/ 0 h 4154557"/>
              <a:gd name="connsiteX2" fmla="*/ 12192000 w 12192000"/>
              <a:gd name="connsiteY2" fmla="*/ 2376576 h 4154557"/>
              <a:gd name="connsiteX3" fmla="*/ 11434295 w 12192000"/>
              <a:gd name="connsiteY3" fmla="*/ 2587397 h 4154557"/>
              <a:gd name="connsiteX4" fmla="*/ 0 w 12192000"/>
              <a:gd name="connsiteY4" fmla="*/ 4154557 h 415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4154557">
                <a:moveTo>
                  <a:pt x="0" y="0"/>
                </a:moveTo>
                <a:lnTo>
                  <a:pt x="12192000" y="0"/>
                </a:lnTo>
                <a:lnTo>
                  <a:pt x="12192000" y="2376576"/>
                </a:lnTo>
                <a:lnTo>
                  <a:pt x="11434295" y="2587397"/>
                </a:lnTo>
                <a:cubicBezTo>
                  <a:pt x="7397923" y="3651388"/>
                  <a:pt x="2685636" y="4042742"/>
                  <a:pt x="0" y="4154557"/>
                </a:cubicBez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B391B4-59BB-F44F-B632-2160BB4B49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010" b="23047"/>
          <a:stretch/>
        </p:blipFill>
        <p:spPr>
          <a:xfrm>
            <a:off x="302368" y="4576035"/>
            <a:ext cx="3014867" cy="3403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2185" y="3296969"/>
            <a:ext cx="8479631" cy="646382"/>
          </a:xfrm>
        </p:spPr>
        <p:txBody>
          <a:bodyPr anchor="ctr"/>
          <a:lstStyle>
            <a:lvl1pPr algn="l">
              <a:defRPr sz="3000"/>
            </a:lvl1pPr>
          </a:lstStyle>
          <a:p>
            <a:r>
              <a:rPr lang="en-GB"/>
              <a:t>Your Presentation Title Goes Here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2185" y="4047528"/>
            <a:ext cx="8479631" cy="340324"/>
          </a:xfrm>
        </p:spPr>
        <p:txBody>
          <a:bodyPr/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Subtitle here if required.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4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2 - Midnight/Peakc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3473AA-9292-8C49-80D0-F1886AF18F1E}"/>
              </a:ext>
            </a:extLst>
          </p:cNvPr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CBE6A-0DD2-3A4D-BCDA-73C487A9E83A}"/>
              </a:ext>
            </a:extLst>
          </p:cNvPr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0326D95-D5F6-EB43-9B42-9A5E5608F6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185" y="260371"/>
            <a:ext cx="8479631" cy="4622759"/>
          </a:xfrm>
          <a:solidFill>
            <a:schemeClr val="accent6">
              <a:lumMod val="10000"/>
              <a:lumOff val="90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067225-1853-7742-9011-426F479388CE}"/>
              </a:ext>
            </a:extLst>
          </p:cNvPr>
          <p:cNvSpPr/>
          <p:nvPr userDrawn="1"/>
        </p:nvSpPr>
        <p:spPr>
          <a:xfrm>
            <a:off x="782828" y="3296969"/>
            <a:ext cx="7578345" cy="1226421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2828" y="4119717"/>
            <a:ext cx="7578345" cy="340324"/>
          </a:xfrm>
        </p:spPr>
        <p:txBody>
          <a:bodyPr/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Subtitle here if needed.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A3BE7-1064-624D-9826-2BD66EA128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2241" y="3417094"/>
            <a:ext cx="7579519" cy="577454"/>
          </a:xfrm>
        </p:spPr>
        <p:txBody>
          <a:bodyPr/>
          <a:lstStyle>
            <a:lvl1pPr algn="ctr">
              <a:defRPr sz="2700" b="1" i="0">
                <a:solidFill>
                  <a:schemeClr val="bg1"/>
                </a:solidFill>
                <a:latin typeface="Work Sans" pitchFamily="2" charset="77"/>
              </a:defRPr>
            </a:lvl1pPr>
            <a:lvl2pPr algn="ctr">
              <a:defRPr sz="2700" b="1" i="0">
                <a:latin typeface="Work Sans" pitchFamily="2" charset="77"/>
              </a:defRPr>
            </a:lvl2pPr>
            <a:lvl3pPr algn="ctr">
              <a:defRPr sz="2700" b="1" i="0">
                <a:latin typeface="Work Sans" pitchFamily="2" charset="77"/>
              </a:defRPr>
            </a:lvl3pPr>
            <a:lvl4pPr algn="ctr">
              <a:defRPr sz="2700" b="1" i="0">
                <a:latin typeface="Work Sans" pitchFamily="2" charset="77"/>
              </a:defRPr>
            </a:lvl4pPr>
            <a:lvl5pPr algn="ctr">
              <a:defRPr sz="2700" b="1" i="0">
                <a:latin typeface="Work Sans" pitchFamily="2" charset="77"/>
              </a:defRPr>
            </a:lvl5pPr>
          </a:lstStyle>
          <a:p>
            <a:pPr lvl="0"/>
            <a:r>
              <a:rPr lang="en-GB"/>
              <a:t>Your Presentation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81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tyle 2 - Orang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3473AA-9292-8C49-80D0-F1886AF18F1E}"/>
              </a:ext>
            </a:extLst>
          </p:cNvPr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6CBE6A-0DD2-3A4D-BCDA-73C487A9E83A}"/>
              </a:ext>
            </a:extLst>
          </p:cNvPr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0326D95-D5F6-EB43-9B42-9A5E5608F6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2185" y="260371"/>
            <a:ext cx="8479631" cy="4622759"/>
          </a:xfrm>
          <a:solidFill>
            <a:schemeClr val="accent6">
              <a:lumMod val="10000"/>
              <a:lumOff val="90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067225-1853-7742-9011-426F479388CE}"/>
              </a:ext>
            </a:extLst>
          </p:cNvPr>
          <p:cNvSpPr/>
          <p:nvPr userDrawn="1"/>
        </p:nvSpPr>
        <p:spPr>
          <a:xfrm>
            <a:off x="782828" y="3296969"/>
            <a:ext cx="7578345" cy="1226421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2828" y="4119717"/>
            <a:ext cx="7578345" cy="340324"/>
          </a:xfrm>
        </p:spPr>
        <p:txBody>
          <a:bodyPr/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Subtitle here if needed.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A3BE7-1064-624D-9826-2BD66EA128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2241" y="3417094"/>
            <a:ext cx="7579519" cy="577454"/>
          </a:xfrm>
        </p:spPr>
        <p:txBody>
          <a:bodyPr/>
          <a:lstStyle>
            <a:lvl1pPr algn="ctr">
              <a:defRPr sz="2700" b="1" i="0">
                <a:solidFill>
                  <a:schemeClr val="bg1"/>
                </a:solidFill>
                <a:latin typeface="Work Sans" pitchFamily="2" charset="77"/>
              </a:defRPr>
            </a:lvl1pPr>
            <a:lvl2pPr algn="ctr">
              <a:defRPr sz="2700" b="1" i="0">
                <a:latin typeface="Work Sans" pitchFamily="2" charset="77"/>
              </a:defRPr>
            </a:lvl2pPr>
            <a:lvl3pPr algn="ctr">
              <a:defRPr sz="2700" b="1" i="0">
                <a:latin typeface="Work Sans" pitchFamily="2" charset="77"/>
              </a:defRPr>
            </a:lvl3pPr>
            <a:lvl4pPr algn="ctr">
              <a:defRPr sz="2700" b="1" i="0">
                <a:latin typeface="Work Sans" pitchFamily="2" charset="77"/>
              </a:defRPr>
            </a:lvl4pPr>
            <a:lvl5pPr algn="ctr">
              <a:defRPr sz="2700" b="1" i="0">
                <a:latin typeface="Work Sans" pitchFamily="2" charset="77"/>
              </a:defRPr>
            </a:lvl5pPr>
          </a:lstStyle>
          <a:p>
            <a:pPr lvl="0"/>
            <a:r>
              <a:rPr lang="en-GB"/>
              <a:t>Your Presentation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1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E76522C5-E751-8543-BC4B-7ADD180FED1F}"/>
              </a:ext>
            </a:extLst>
          </p:cNvPr>
          <p:cNvSpPr/>
          <p:nvPr userDrawn="1"/>
        </p:nvSpPr>
        <p:spPr>
          <a:xfrm>
            <a:off x="0" y="633872"/>
            <a:ext cx="9144000" cy="3875756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DA7EA7-4EE1-944C-8D67-BA0BB46FA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185" y="844277"/>
            <a:ext cx="8479631" cy="572275"/>
          </a:xfrm>
        </p:spPr>
        <p:txBody>
          <a:bodyPr/>
          <a:lstStyle>
            <a:lvl1pPr>
              <a:defRPr sz="2700"/>
            </a:lvl1pPr>
          </a:lstStyle>
          <a:p>
            <a:r>
              <a:rPr lang="en-GB"/>
              <a:t>Contents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A462237-8983-9841-B9D2-2D8A733EF33C}"/>
              </a:ext>
            </a:extLst>
          </p:cNvPr>
          <p:cNvCxnSpPr>
            <a:cxnSpLocks/>
          </p:cNvCxnSpPr>
          <p:nvPr userDrawn="1"/>
        </p:nvCxnSpPr>
        <p:spPr>
          <a:xfrm>
            <a:off x="295276" y="2238724"/>
            <a:ext cx="8553449" cy="0"/>
          </a:xfrm>
          <a:prstGeom prst="line">
            <a:avLst/>
          </a:prstGeom>
          <a:ln w="15875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26D7C0-71CB-4043-BA55-CA31B9F18C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4046" y="1626744"/>
            <a:ext cx="494109" cy="494109"/>
          </a:xfr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accent1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AE9AD7-CC66-224E-88F2-6A17399D57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1710" y="1626744"/>
            <a:ext cx="3439715" cy="494109"/>
          </a:xfrm>
        </p:spPr>
        <p:txBody>
          <a:bodyPr anchor="ctr">
            <a:normAutofit/>
          </a:bodyPr>
          <a:lstStyle>
            <a:lvl1pPr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Type in item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11316E5-C516-9645-8598-FE60466930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30802" y="1626744"/>
            <a:ext cx="494109" cy="494109"/>
          </a:xfr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accent1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A407216-BFE3-A748-A596-9A8B5C798A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8467" y="1626744"/>
            <a:ext cx="3439715" cy="494109"/>
          </a:xfrm>
        </p:spPr>
        <p:txBody>
          <a:bodyPr anchor="ctr">
            <a:normAutofit/>
          </a:bodyPr>
          <a:lstStyle>
            <a:lvl1pPr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Type in item</a:t>
            </a:r>
            <a:endParaRPr lang="en-US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4593AB9-E744-C243-9CB6-949D814FBC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04046" y="2375639"/>
            <a:ext cx="494109" cy="494109"/>
          </a:xfr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accent1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8F682B0F-366C-2444-B326-EA6C5BD260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710" y="2375639"/>
            <a:ext cx="3439715" cy="494109"/>
          </a:xfrm>
        </p:spPr>
        <p:txBody>
          <a:bodyPr anchor="ctr">
            <a:normAutofit/>
          </a:bodyPr>
          <a:lstStyle>
            <a:lvl1pPr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Type in item</a:t>
            </a:r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26FE1AAB-0075-5C48-9136-46F6B68636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30802" y="2375639"/>
            <a:ext cx="494109" cy="494109"/>
          </a:xfr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accent1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EF7C086-E243-004A-8F00-8917DCCDD8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8467" y="2375639"/>
            <a:ext cx="3439715" cy="494109"/>
          </a:xfrm>
        </p:spPr>
        <p:txBody>
          <a:bodyPr anchor="ctr">
            <a:normAutofit/>
          </a:bodyPr>
          <a:lstStyle>
            <a:lvl1pPr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Type in item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0AEBCE0C-8C09-8949-87E4-9103B72367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04046" y="3123372"/>
            <a:ext cx="494109" cy="494109"/>
          </a:xfr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accent1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B1E9102-9293-A243-B6BE-21B0022656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1710" y="3123372"/>
            <a:ext cx="3439715" cy="494109"/>
          </a:xfrm>
        </p:spPr>
        <p:txBody>
          <a:bodyPr anchor="ctr">
            <a:normAutofit/>
          </a:bodyPr>
          <a:lstStyle>
            <a:lvl1pPr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Type in item</a:t>
            </a:r>
            <a:endParaRPr lang="en-US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AC4A8105-2BA4-3447-9D26-476CCADBA7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0802" y="3123372"/>
            <a:ext cx="494109" cy="494109"/>
          </a:xfr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accent1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307195F5-9E2B-6F4D-A7F3-295A1943473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68467" y="3123372"/>
            <a:ext cx="3439715" cy="494109"/>
          </a:xfrm>
        </p:spPr>
        <p:txBody>
          <a:bodyPr anchor="ctr">
            <a:normAutofit/>
          </a:bodyPr>
          <a:lstStyle>
            <a:lvl1pPr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Type in item</a:t>
            </a:r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EBA110D-EAD0-884E-819E-92768A9A3D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04046" y="3872267"/>
            <a:ext cx="494109" cy="494109"/>
          </a:xfr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accent1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93A0CA0E-7D09-9B4D-AB9F-2AA3BB032C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1710" y="3872267"/>
            <a:ext cx="3439715" cy="494109"/>
          </a:xfrm>
        </p:spPr>
        <p:txBody>
          <a:bodyPr anchor="ctr">
            <a:normAutofit/>
          </a:bodyPr>
          <a:lstStyle>
            <a:lvl1pPr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Type in item</a:t>
            </a:r>
            <a:endParaRPr lang="en-US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D7A5FE1-3316-9C4E-A70E-A820E0BB749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0802" y="3872267"/>
            <a:ext cx="494109" cy="494109"/>
          </a:xfrm>
        </p:spPr>
        <p:txBody>
          <a:bodyPr anchor="ctr">
            <a:normAutofit/>
          </a:bodyPr>
          <a:lstStyle>
            <a:lvl1pPr algn="ctr">
              <a:defRPr sz="2100" b="1" i="0">
                <a:solidFill>
                  <a:schemeClr val="accent1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#</a:t>
            </a:r>
            <a:endParaRPr lang="en-US"/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73648C3-FF41-A547-945C-BCF906A207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8467" y="3872267"/>
            <a:ext cx="3439715" cy="494109"/>
          </a:xfrm>
        </p:spPr>
        <p:txBody>
          <a:bodyPr anchor="ctr">
            <a:normAutofit/>
          </a:bodyPr>
          <a:lstStyle>
            <a:lvl1pPr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Type in item</a:t>
            </a:r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8EFD712-A7F7-D642-9ED4-C9F8FCD846C3}"/>
              </a:ext>
            </a:extLst>
          </p:cNvPr>
          <p:cNvCxnSpPr>
            <a:cxnSpLocks/>
          </p:cNvCxnSpPr>
          <p:nvPr userDrawn="1"/>
        </p:nvCxnSpPr>
        <p:spPr>
          <a:xfrm>
            <a:off x="295276" y="2998819"/>
            <a:ext cx="8553449" cy="0"/>
          </a:xfrm>
          <a:prstGeom prst="line">
            <a:avLst/>
          </a:prstGeom>
          <a:ln w="15875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09CF84F-59D8-5241-8935-38DB6E1A04DB}"/>
              </a:ext>
            </a:extLst>
          </p:cNvPr>
          <p:cNvCxnSpPr>
            <a:cxnSpLocks/>
          </p:cNvCxnSpPr>
          <p:nvPr userDrawn="1"/>
        </p:nvCxnSpPr>
        <p:spPr>
          <a:xfrm>
            <a:off x="295276" y="3741769"/>
            <a:ext cx="8553449" cy="0"/>
          </a:xfrm>
          <a:prstGeom prst="line">
            <a:avLst/>
          </a:prstGeom>
          <a:ln w="15875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C1089B43-3234-5C44-89D0-79B898629C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  <p:sp>
        <p:nvSpPr>
          <p:cNvPr id="49" name="Date Placeholder 2">
            <a:extLst>
              <a:ext uri="{FF2B5EF4-FFF2-40B4-BE49-F238E27FC236}">
                <a16:creationId xmlns:a16="http://schemas.microsoft.com/office/drawing/2014/main" id="{2E9A1DDD-C4C3-CF45-837A-FC23932268DE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50" name="Slide Number Placeholder 3">
            <a:extLst>
              <a:ext uri="{FF2B5EF4-FFF2-40B4-BE49-F238E27FC236}">
                <a16:creationId xmlns:a16="http://schemas.microsoft.com/office/drawing/2014/main" id="{97C7020E-3CD3-8D44-9233-AA753FD0B209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973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Layout - Tea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E88CB-8C3B-E346-BCB8-A9438D36E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700"/>
            </a:lvl1pPr>
          </a:lstStyle>
          <a:p>
            <a:r>
              <a:rPr lang="en-GB"/>
              <a:t>3-Column Text Page Layout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EE35D8-431E-5242-B401-F67EFFD173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2185" y="1444228"/>
            <a:ext cx="2622260" cy="2962880"/>
          </a:xfrm>
        </p:spPr>
        <p:txBody>
          <a:bodyPr/>
          <a:lstStyle>
            <a:lvl1pPr>
              <a:buClr>
                <a:srgbClr val="F09820"/>
              </a:buClr>
              <a:buSzPct val="150000"/>
              <a:buFont typeface="Courier New" panose="02070309020205020404" pitchFamily="49" charset="0"/>
              <a:buNone/>
              <a:defRPr sz="1350"/>
            </a:lvl1pPr>
            <a:lvl2pPr>
              <a:buClr>
                <a:srgbClr val="F09820"/>
              </a:buClr>
              <a:buSzPct val="150000"/>
              <a:buFont typeface="Courier New" panose="02070309020205020404" pitchFamily="49" charset="0"/>
              <a:buNone/>
              <a:defRPr/>
            </a:lvl2pPr>
          </a:lstStyle>
          <a:p>
            <a:r>
              <a:rPr lang="en-US" dirty="0"/>
              <a:t>This is an example of a three-column layout. </a:t>
            </a:r>
          </a:p>
          <a:p>
            <a:r>
              <a:rPr lang="en-US" dirty="0"/>
              <a:t>Antion et,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utet</a:t>
            </a:r>
            <a:r>
              <a:rPr lang="en-US" dirty="0"/>
              <a:t> quid </a:t>
            </a:r>
            <a:r>
              <a:rPr lang="en-US" dirty="0" err="1"/>
              <a:t>maximodis</a:t>
            </a:r>
            <a:r>
              <a:rPr lang="en-US" dirty="0"/>
              <a:t> </a:t>
            </a:r>
            <a:r>
              <a:rPr lang="en-US" dirty="0" err="1"/>
              <a:t>magnien</a:t>
            </a:r>
            <a:r>
              <a:rPr lang="en-US" dirty="0"/>
              <a:t> </a:t>
            </a:r>
            <a:r>
              <a:rPr lang="en-US" dirty="0" err="1"/>
              <a:t>ectationes</a:t>
            </a:r>
            <a:r>
              <a:rPr lang="en-US" dirty="0"/>
              <a:t> </a:t>
            </a:r>
            <a:r>
              <a:rPr lang="en-US" dirty="0" err="1"/>
              <a:t>voloria</a:t>
            </a:r>
            <a:r>
              <a:rPr lang="en-US" dirty="0"/>
              <a:t> </a:t>
            </a:r>
            <a:r>
              <a:rPr lang="en-US" dirty="0" err="1"/>
              <a:t>poribus</a:t>
            </a:r>
            <a:r>
              <a:rPr lang="en-US" dirty="0"/>
              <a:t>, </a:t>
            </a:r>
            <a:r>
              <a:rPr lang="en-US" dirty="0" err="1"/>
              <a:t>sequist</a:t>
            </a:r>
            <a:r>
              <a:rPr lang="en-US" dirty="0"/>
              <a:t>, core, </a:t>
            </a:r>
            <a:r>
              <a:rPr lang="en-US" dirty="0" err="1"/>
              <a:t>tem</a:t>
            </a:r>
            <a:r>
              <a:rPr lang="en-US" dirty="0"/>
              <a:t> quo </a:t>
            </a:r>
            <a:r>
              <a:rPr lang="en-US" dirty="0" err="1"/>
              <a:t>magnam</a:t>
            </a:r>
            <a:r>
              <a:rPr lang="en-US" dirty="0"/>
              <a:t> </a:t>
            </a:r>
            <a:r>
              <a:rPr lang="en-US" dirty="0" err="1"/>
              <a:t>repudae</a:t>
            </a:r>
            <a:r>
              <a:rPr lang="en-US" dirty="0"/>
              <a:t>. Ut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b="1" dirty="0">
                <a:solidFill>
                  <a:schemeClr val="accent2"/>
                </a:solidFill>
              </a:rPr>
              <a:t>Et quat vel is </a:t>
            </a:r>
            <a:r>
              <a:rPr lang="en-US" b="1" dirty="0" err="1">
                <a:solidFill>
                  <a:schemeClr val="accent2"/>
                </a:solidFill>
              </a:rPr>
              <a:t>exerecus.Ictuste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volores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sequatur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b="1" dirty="0" err="1">
                <a:solidFill>
                  <a:schemeClr val="accent2"/>
                </a:solidFill>
              </a:rPr>
              <a:t>apiendellita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dirty="0"/>
              <a:t>a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ipsus</a:t>
            </a:r>
            <a:r>
              <a:rPr lang="en-US" dirty="0"/>
              <a:t> </a:t>
            </a:r>
            <a:r>
              <a:rPr lang="en-US" dirty="0" err="1"/>
              <a:t>sinctotas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ommolut</a:t>
            </a:r>
            <a:r>
              <a:rPr lang="en-US" dirty="0"/>
              <a:t> qui </a:t>
            </a:r>
            <a:r>
              <a:rPr lang="en-US" dirty="0" err="1"/>
              <a:t>bearum</a:t>
            </a:r>
            <a:r>
              <a:rPr lang="en-US" dirty="0"/>
              <a:t>, </a:t>
            </a:r>
            <a:r>
              <a:rPr lang="en-US" dirty="0" err="1"/>
              <a:t>volorro</a:t>
            </a:r>
            <a:r>
              <a:rPr lang="en-US" dirty="0"/>
              <a:t> </a:t>
            </a:r>
            <a:r>
              <a:rPr lang="en-US" dirty="0" err="1"/>
              <a:t>ribus</a:t>
            </a:r>
            <a:r>
              <a:rPr lang="en-US" dirty="0"/>
              <a:t>. </a:t>
            </a:r>
            <a:r>
              <a:rPr lang="en-US" dirty="0" err="1"/>
              <a:t>Licillorem</a:t>
            </a:r>
            <a:r>
              <a:rPr lang="en-US" dirty="0"/>
              <a:t> </a:t>
            </a:r>
            <a:r>
              <a:rPr lang="en-US" dirty="0" err="1"/>
              <a:t>quiaspe</a:t>
            </a:r>
            <a:r>
              <a:rPr lang="en-US" dirty="0"/>
              <a:t> </a:t>
            </a:r>
            <a:r>
              <a:rPr lang="en-US" dirty="0" err="1"/>
              <a:t>lliquate</a:t>
            </a:r>
            <a:r>
              <a:rPr lang="en-US" dirty="0"/>
              <a:t> </a:t>
            </a:r>
            <a:r>
              <a:rPr lang="en-US" dirty="0" err="1"/>
              <a:t>latiat</a:t>
            </a:r>
            <a:r>
              <a:rPr lang="en-US" dirty="0"/>
              <a:t> </a:t>
            </a:r>
            <a:r>
              <a:rPr lang="en-US" dirty="0" err="1"/>
              <a:t>offictotam</a:t>
            </a:r>
            <a:r>
              <a:rPr lang="en-US" dirty="0"/>
              <a:t> </a:t>
            </a:r>
            <a:r>
              <a:rPr lang="en-US" dirty="0" err="1"/>
              <a:t>everendae</a:t>
            </a:r>
            <a:r>
              <a:rPr lang="en-US" dirty="0"/>
              <a:t> </a:t>
            </a:r>
            <a:r>
              <a:rPr lang="en-US" dirty="0" err="1"/>
              <a:t>lanimi</a:t>
            </a:r>
            <a:r>
              <a:rPr lang="en-US" dirty="0"/>
              <a:t>, </a:t>
            </a:r>
            <a:r>
              <a:rPr lang="en-US" dirty="0" err="1"/>
              <a:t>tem</a:t>
            </a:r>
            <a:r>
              <a:rPr lang="en-US" dirty="0"/>
              <a:t>.</a:t>
            </a:r>
            <a:endParaRPr lang="en-GB" dirty="0"/>
          </a:p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  </a:t>
            </a:r>
          </a:p>
          <a:p>
            <a:pPr lvl="0"/>
            <a:r>
              <a:rPr lang="en-US" dirty="0"/>
              <a:t>  </a:t>
            </a:r>
          </a:p>
          <a:p>
            <a:pPr lvl="0"/>
            <a:endParaRPr lang="en-US" dirty="0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CB38AE1-C8AF-BC47-8DA6-200B28E122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0870" y="1444228"/>
            <a:ext cx="2622260" cy="2962880"/>
          </a:xfrm>
        </p:spPr>
        <p:txBody>
          <a:bodyPr/>
          <a:lstStyle>
            <a:lvl1pPr>
              <a:defRPr sz="1350"/>
            </a:lvl1pPr>
            <a:lvl2pPr>
              <a:buClr>
                <a:srgbClr val="F0A461"/>
              </a:buClr>
              <a:buSzPct val="150000"/>
              <a:buFont typeface="Courier New" panose="02070309020205020404" pitchFamily="49" charset="0"/>
              <a:buChar char="o"/>
              <a:defRPr/>
            </a:lvl2pPr>
          </a:lstStyle>
          <a:p>
            <a:r>
              <a:rPr lang="en-US" err="1"/>
              <a:t>adit</a:t>
            </a:r>
            <a:r>
              <a:rPr lang="en-US"/>
              <a:t> </a:t>
            </a:r>
            <a:r>
              <a:rPr lang="en-US" err="1"/>
              <a:t>occum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hit, que </a:t>
            </a:r>
            <a:r>
              <a:rPr lang="en-US" err="1"/>
              <a:t>pratin</a:t>
            </a:r>
            <a:r>
              <a:rPr lang="en-US"/>
              <a:t> </a:t>
            </a:r>
            <a:r>
              <a:rPr lang="en-US" err="1"/>
              <a:t>conem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net </a:t>
            </a:r>
            <a:r>
              <a:rPr lang="en-US" err="1"/>
              <a:t>utet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harchit</a:t>
            </a:r>
            <a:r>
              <a:rPr lang="en-US"/>
              <a:t> min con </a:t>
            </a:r>
            <a:r>
              <a:rPr lang="en-US" err="1"/>
              <a:t>natisciam</a:t>
            </a:r>
            <a:r>
              <a:rPr lang="en-US"/>
              <a:t> la </a:t>
            </a:r>
            <a:r>
              <a:rPr lang="en-US" err="1"/>
              <a:t>dissinc</a:t>
            </a:r>
            <a:r>
              <a:rPr lang="en-US"/>
              <a:t> </a:t>
            </a:r>
            <a:r>
              <a:rPr lang="en-US" err="1"/>
              <a:t>iatur</a:t>
            </a:r>
            <a:r>
              <a:rPr lang="en-US"/>
              <a:t>, qui </a:t>
            </a:r>
            <a:r>
              <a:rPr lang="en-US" err="1"/>
              <a:t>cullabo</a:t>
            </a:r>
            <a:r>
              <a:rPr lang="en-US"/>
              <a:t>. Nam </a:t>
            </a:r>
            <a:r>
              <a:rPr lang="en-US" err="1"/>
              <a:t>estia</a:t>
            </a:r>
            <a:r>
              <a:rPr lang="en-US"/>
              <a:t> sum </a:t>
            </a:r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doloreh</a:t>
            </a:r>
            <a:r>
              <a:rPr lang="en-US"/>
              <a:t> </a:t>
            </a:r>
            <a:r>
              <a:rPr lang="en-US" err="1"/>
              <a:t>endaectiant</a:t>
            </a:r>
            <a:r>
              <a:rPr lang="en-US"/>
              <a:t>, </a:t>
            </a:r>
            <a:r>
              <a:rPr lang="en-US" err="1"/>
              <a:t>earchil</a:t>
            </a:r>
            <a:endParaRPr lang="en-US"/>
          </a:p>
          <a:p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Et quat vel is </a:t>
            </a:r>
            <a:r>
              <a:rPr lang="en-US" err="1"/>
              <a:t>exerecus.Ictuste</a:t>
            </a:r>
            <a:r>
              <a:rPr lang="en-US"/>
              <a:t> </a:t>
            </a:r>
            <a:r>
              <a:rPr lang="en-US" err="1"/>
              <a:t>volores</a:t>
            </a:r>
            <a:r>
              <a:rPr lang="en-US"/>
              <a:t> </a:t>
            </a:r>
            <a:r>
              <a:rPr lang="en-US" err="1"/>
              <a:t>sequatur</a:t>
            </a:r>
            <a:r>
              <a:rPr lang="en-US"/>
              <a:t> </a:t>
            </a:r>
            <a:r>
              <a:rPr lang="en-US" err="1"/>
              <a:t>apiendellita</a:t>
            </a:r>
            <a:r>
              <a:rPr lang="en-US"/>
              <a:t> 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.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E0FF390A-1B2B-A64A-9FB1-C7812D0C72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556" y="1444228"/>
            <a:ext cx="2622260" cy="2962880"/>
          </a:xfrm>
        </p:spPr>
        <p:txBody>
          <a:bodyPr/>
          <a:lstStyle>
            <a:lvl1pPr marL="214313" indent="-214313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 sz="1350"/>
            </a:lvl1pPr>
            <a:lvl2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2pPr>
          </a:lstStyle>
          <a:p>
            <a:pPr marL="285750" indent="-28575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endParaRPr lang="en-US"/>
          </a:p>
          <a:p>
            <a:pPr marL="285750" indent="-28575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endParaRPr lang="en-US"/>
          </a:p>
          <a:p>
            <a:pPr marL="285750" indent="-28575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endParaRPr lang="en-US"/>
          </a:p>
          <a:p>
            <a:pPr marL="285750" indent="-28575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</a:t>
            </a:r>
            <a:r>
              <a:rPr lang="en-US"/>
              <a:t>.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B0D694CD-0B16-E448-82D2-3E4970266E88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866D4D27-D9FF-264B-A565-538FCB741E0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309A19-B0F4-614A-9982-7743B27804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186" y="4515967"/>
            <a:ext cx="909757" cy="32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07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Column Layou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E88CB-8C3B-E346-BCB8-A9438D36E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700"/>
            </a:lvl1pPr>
          </a:lstStyle>
          <a:p>
            <a:r>
              <a:rPr lang="en-GB"/>
              <a:t>3-Column Text Page Layout</a:t>
            </a: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EF727F-6BC0-364D-9CA5-0C2C23DD5153}"/>
              </a:ext>
            </a:extLst>
          </p:cNvPr>
          <p:cNvSpPr/>
          <p:nvPr userDrawn="1"/>
        </p:nvSpPr>
        <p:spPr>
          <a:xfrm>
            <a:off x="7238203" y="-546299"/>
            <a:ext cx="1427165" cy="14271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DCE7101-14EE-474D-889D-8AE5C4830796}"/>
              </a:ext>
            </a:extLst>
          </p:cNvPr>
          <p:cNvSpPr/>
          <p:nvPr userDrawn="1"/>
        </p:nvSpPr>
        <p:spPr>
          <a:xfrm>
            <a:off x="8330522" y="273844"/>
            <a:ext cx="669693" cy="66969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3DD8F0-0D42-7D49-A49F-EF800C372679}"/>
              </a:ext>
            </a:extLst>
          </p:cNvPr>
          <p:cNvSpPr/>
          <p:nvPr userDrawn="1"/>
        </p:nvSpPr>
        <p:spPr>
          <a:xfrm>
            <a:off x="7995676" y="943537"/>
            <a:ext cx="292894" cy="2928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EE35D8-431E-5242-B401-F67EFFD173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2185" y="1444228"/>
            <a:ext cx="2622260" cy="2962880"/>
          </a:xfrm>
        </p:spPr>
        <p:txBody>
          <a:bodyPr/>
          <a:lstStyle>
            <a:lvl1pPr>
              <a:buClr>
                <a:srgbClr val="F09820"/>
              </a:buClr>
              <a:buSzPct val="150000"/>
              <a:buFont typeface="Courier New" panose="02070309020205020404" pitchFamily="49" charset="0"/>
              <a:buNone/>
              <a:defRPr sz="1350"/>
            </a:lvl1pPr>
            <a:lvl2pPr>
              <a:buClr>
                <a:srgbClr val="F09820"/>
              </a:buClr>
              <a:buSzPct val="150000"/>
              <a:buFont typeface="Courier New" panose="02070309020205020404" pitchFamily="49" charset="0"/>
              <a:buNone/>
              <a:defRPr/>
            </a:lvl2pPr>
          </a:lstStyle>
          <a:p>
            <a:r>
              <a:rPr lang="en-US"/>
              <a:t>This is an example of a three-column layout. </a:t>
            </a:r>
          </a:p>
          <a:p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  <a:p>
            <a:pPr lvl="0"/>
            <a:r>
              <a:rPr lang="en-US"/>
              <a:t>  </a:t>
            </a:r>
          </a:p>
          <a:p>
            <a:pPr lvl="0"/>
            <a:r>
              <a:rPr lang="en-US"/>
              <a:t>  </a:t>
            </a:r>
          </a:p>
          <a:p>
            <a:pPr lvl="0"/>
            <a:r>
              <a:rPr lang="en-US"/>
              <a:t>  </a:t>
            </a:r>
          </a:p>
          <a:p>
            <a:pPr lvl="0"/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CB38AE1-C8AF-BC47-8DA6-200B28E122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0870" y="1444228"/>
            <a:ext cx="2622260" cy="2962880"/>
          </a:xfrm>
        </p:spPr>
        <p:txBody>
          <a:bodyPr/>
          <a:lstStyle>
            <a:lvl1pPr>
              <a:defRPr sz="1350"/>
            </a:lvl1pPr>
            <a:lvl2pPr>
              <a:buClr>
                <a:srgbClr val="F0A461"/>
              </a:buClr>
              <a:buSzPct val="150000"/>
              <a:buFont typeface="Courier New" panose="02070309020205020404" pitchFamily="49" charset="0"/>
              <a:buChar char="o"/>
              <a:defRPr/>
            </a:lvl2pPr>
          </a:lstStyle>
          <a:p>
            <a:r>
              <a:rPr lang="en-US" err="1"/>
              <a:t>adit</a:t>
            </a:r>
            <a:r>
              <a:rPr lang="en-US"/>
              <a:t> </a:t>
            </a:r>
            <a:r>
              <a:rPr lang="en-US" err="1"/>
              <a:t>occum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hit, que </a:t>
            </a:r>
            <a:r>
              <a:rPr lang="en-US" err="1"/>
              <a:t>pratin</a:t>
            </a:r>
            <a:r>
              <a:rPr lang="en-US"/>
              <a:t> </a:t>
            </a:r>
            <a:r>
              <a:rPr lang="en-US" err="1"/>
              <a:t>conem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net </a:t>
            </a:r>
            <a:r>
              <a:rPr lang="en-US" err="1"/>
              <a:t>utet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harchit</a:t>
            </a:r>
            <a:r>
              <a:rPr lang="en-US"/>
              <a:t> min con </a:t>
            </a:r>
            <a:r>
              <a:rPr lang="en-US" err="1"/>
              <a:t>natisciam</a:t>
            </a:r>
            <a:r>
              <a:rPr lang="en-US"/>
              <a:t> la </a:t>
            </a:r>
            <a:r>
              <a:rPr lang="en-US" err="1"/>
              <a:t>dissinc</a:t>
            </a:r>
            <a:r>
              <a:rPr lang="en-US"/>
              <a:t> </a:t>
            </a:r>
            <a:r>
              <a:rPr lang="en-US" err="1"/>
              <a:t>iatur</a:t>
            </a:r>
            <a:r>
              <a:rPr lang="en-US"/>
              <a:t>, qui </a:t>
            </a:r>
            <a:r>
              <a:rPr lang="en-US" err="1"/>
              <a:t>cullabo</a:t>
            </a:r>
            <a:r>
              <a:rPr lang="en-US"/>
              <a:t>. Nam </a:t>
            </a:r>
            <a:r>
              <a:rPr lang="en-US" err="1"/>
              <a:t>estia</a:t>
            </a:r>
            <a:r>
              <a:rPr lang="en-US"/>
              <a:t> sum </a:t>
            </a:r>
            <a:r>
              <a:rPr lang="en-US" err="1"/>
              <a:t>quas</a:t>
            </a:r>
            <a:r>
              <a:rPr lang="en-US"/>
              <a:t> </a:t>
            </a:r>
            <a:r>
              <a:rPr lang="en-US" err="1"/>
              <a:t>doloreh</a:t>
            </a:r>
            <a:r>
              <a:rPr lang="en-US"/>
              <a:t> </a:t>
            </a:r>
            <a:r>
              <a:rPr lang="en-US" err="1"/>
              <a:t>endaectiant</a:t>
            </a:r>
            <a:r>
              <a:rPr lang="en-US"/>
              <a:t>, </a:t>
            </a:r>
            <a:r>
              <a:rPr lang="en-US" err="1"/>
              <a:t>earchil</a:t>
            </a:r>
            <a:endParaRPr lang="en-US"/>
          </a:p>
          <a:p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Et quat vel is </a:t>
            </a:r>
            <a:r>
              <a:rPr lang="en-US" err="1"/>
              <a:t>exerecus.Ictuste</a:t>
            </a:r>
            <a:r>
              <a:rPr lang="en-US"/>
              <a:t> </a:t>
            </a:r>
            <a:r>
              <a:rPr lang="en-US" err="1"/>
              <a:t>volores</a:t>
            </a:r>
            <a:r>
              <a:rPr lang="en-US"/>
              <a:t> </a:t>
            </a:r>
            <a:r>
              <a:rPr lang="en-US" err="1"/>
              <a:t>sequatur</a:t>
            </a:r>
            <a:r>
              <a:rPr lang="en-US"/>
              <a:t> </a:t>
            </a:r>
            <a:r>
              <a:rPr lang="en-US" err="1"/>
              <a:t>apiendellita</a:t>
            </a:r>
            <a:r>
              <a:rPr lang="en-US"/>
              <a:t> 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.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E0FF390A-1B2B-A64A-9FB1-C7812D0C72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556" y="1444228"/>
            <a:ext cx="2622260" cy="2962880"/>
          </a:xfrm>
        </p:spPr>
        <p:txBody>
          <a:bodyPr/>
          <a:lstStyle>
            <a:lvl1pPr marL="214313" indent="-214313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 sz="1350"/>
            </a:lvl1pPr>
            <a:lvl2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2pPr>
          </a:lstStyle>
          <a:p>
            <a:pPr marL="285750" indent="-28575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endParaRPr lang="en-US"/>
          </a:p>
          <a:p>
            <a:pPr marL="285750" indent="-28575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endParaRPr lang="en-US"/>
          </a:p>
          <a:p>
            <a:pPr marL="285750" indent="-28575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endParaRPr lang="en-US"/>
          </a:p>
          <a:p>
            <a:pPr marL="285750" indent="-28575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</a:pP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</a:t>
            </a:r>
            <a:r>
              <a:rPr lang="en-US"/>
              <a:t>.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B0D694CD-0B16-E448-82D2-3E4970266E88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866D4D27-D9FF-264B-A565-538FCB741E0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309A19-B0F4-614A-9982-7743B27804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55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+ Icons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2377ACBE-149F-4B4B-B375-158C563A51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722" b="51556"/>
          <a:stretch/>
        </p:blipFill>
        <p:spPr>
          <a:xfrm>
            <a:off x="0" y="2640368"/>
            <a:ext cx="9144000" cy="25031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290A4C-7C02-FB44-921F-352CD4E08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GB"/>
              <a:t>Three Column + Icons Layout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1E81F9-DF2A-1A44-82DF-8DB6C11C6177}"/>
              </a:ext>
            </a:extLst>
          </p:cNvPr>
          <p:cNvSpPr/>
          <p:nvPr userDrawn="1"/>
        </p:nvSpPr>
        <p:spPr>
          <a:xfrm>
            <a:off x="6011562" y="1468231"/>
            <a:ext cx="2523530" cy="2416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033604-993A-0B42-8F61-0E4D2364543C}"/>
              </a:ext>
            </a:extLst>
          </p:cNvPr>
          <p:cNvSpPr/>
          <p:nvPr userDrawn="1"/>
        </p:nvSpPr>
        <p:spPr>
          <a:xfrm>
            <a:off x="3310236" y="1468231"/>
            <a:ext cx="2523530" cy="2416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F6E186-57AA-EC4C-8BF6-08E5CCBD6E22}"/>
              </a:ext>
            </a:extLst>
          </p:cNvPr>
          <p:cNvSpPr/>
          <p:nvPr userDrawn="1"/>
        </p:nvSpPr>
        <p:spPr>
          <a:xfrm>
            <a:off x="603129" y="1468231"/>
            <a:ext cx="2523530" cy="2416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2525A97-3DE8-1D46-80F3-FE0C53F440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5994" y="1612047"/>
            <a:ext cx="539353" cy="54054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Icon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5EFF8E-439D-0E45-A151-2C5FB97793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5160" y="1612047"/>
            <a:ext cx="1720453" cy="540544"/>
          </a:xfrm>
        </p:spPr>
        <p:txBody>
          <a:bodyPr anchor="ctr"/>
          <a:lstStyle>
            <a:lvl1pPr>
              <a:defRPr b="1" i="0">
                <a:solidFill>
                  <a:schemeClr val="accent3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Sub heading to go in here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049973-68F6-644B-80E1-165A8BEAAF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807" y="2222837"/>
            <a:ext cx="2259806" cy="1543048"/>
          </a:xfrm>
        </p:spPr>
        <p:txBody>
          <a:bodyPr/>
          <a:lstStyle>
            <a:lvl1pPr marL="234900" indent="-23490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 sz="1050"/>
            </a:lvl1pPr>
          </a:lstStyle>
          <a:p>
            <a:pPr lvl="0"/>
            <a:r>
              <a:rPr lang="en-GB"/>
              <a:t> Body text or list here…</a:t>
            </a:r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37770BF-2665-9B44-B311-87EF3360D0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42284" y="1612047"/>
            <a:ext cx="539353" cy="54054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Icon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C50083C-7DF2-4541-8615-B17BA2D532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81450" y="1612047"/>
            <a:ext cx="1720453" cy="540544"/>
          </a:xfrm>
        </p:spPr>
        <p:txBody>
          <a:bodyPr anchor="ctr"/>
          <a:lstStyle>
            <a:lvl1pPr>
              <a:defRPr b="1" i="0">
                <a:solidFill>
                  <a:schemeClr val="accent3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Sub heading to go in here</a:t>
            </a:r>
            <a:endParaRPr lang="en-US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5D546F8-2BD2-D840-A068-002EE0588FE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42097" y="2222837"/>
            <a:ext cx="2259806" cy="1543048"/>
          </a:xfrm>
        </p:spPr>
        <p:txBody>
          <a:bodyPr/>
          <a:lstStyle>
            <a:lvl1pPr marL="234900" indent="-234900"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 sz="1050"/>
            </a:lvl1pPr>
          </a:lstStyle>
          <a:p>
            <a:pPr lvl="0"/>
            <a:r>
              <a:rPr lang="en-GB"/>
              <a:t> Body text or list here…</a:t>
            </a:r>
            <a:endParaRPr lang="en-US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FD5C3648-FEBA-2544-95D6-C81DF39C35C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49389" y="1612047"/>
            <a:ext cx="539353" cy="54054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DA70E4B2-6207-8946-B5EF-075F066C38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88555" y="1612047"/>
            <a:ext cx="1720453" cy="540544"/>
          </a:xfrm>
        </p:spPr>
        <p:txBody>
          <a:bodyPr anchor="ctr"/>
          <a:lstStyle>
            <a:lvl1pPr>
              <a:defRPr b="1" i="0">
                <a:solidFill>
                  <a:schemeClr val="accent3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Sub heading to go in here</a:t>
            </a:r>
            <a:endParaRPr lang="en-US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CF31AFE0-A527-AB41-A99C-2F5FBAF4C0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49202" y="2222837"/>
            <a:ext cx="2259806" cy="1543048"/>
          </a:xfrm>
        </p:spPr>
        <p:txBody>
          <a:bodyPr/>
          <a:lstStyle>
            <a:lvl1pPr marL="234900" indent="-234900">
              <a:buClr>
                <a:srgbClr val="F09820"/>
              </a:buClr>
              <a:buSzPct val="150000"/>
              <a:buFont typeface="Courier New" panose="02070309020205020404" pitchFamily="49" charset="0"/>
              <a:buChar char="o"/>
              <a:defRPr sz="1050"/>
            </a:lvl1pPr>
          </a:lstStyle>
          <a:p>
            <a:pPr lvl="0"/>
            <a:r>
              <a:rPr lang="en-GB"/>
              <a:t> Body text or list here…</a:t>
            </a:r>
            <a:endParaRPr lang="en-US"/>
          </a:p>
        </p:txBody>
      </p:sp>
      <p:sp>
        <p:nvSpPr>
          <p:cNvPr id="24" name="Date Placeholder 2">
            <a:extLst>
              <a:ext uri="{FF2B5EF4-FFF2-40B4-BE49-F238E27FC236}">
                <a16:creationId xmlns:a16="http://schemas.microsoft.com/office/drawing/2014/main" id="{D5B44E0F-4187-7D4F-AC41-DD8498EAC930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0C1B4CA2-3167-EE4C-8E36-699270B81D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31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site Examp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2DD74A-811E-0240-B051-5359A462518F}"/>
              </a:ext>
            </a:extLst>
          </p:cNvPr>
          <p:cNvSpPr/>
          <p:nvPr userDrawn="1"/>
        </p:nvSpPr>
        <p:spPr>
          <a:xfrm>
            <a:off x="5846219" y="1"/>
            <a:ext cx="2523530" cy="5143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2186" y="273844"/>
            <a:ext cx="4239815" cy="994172"/>
          </a:xfrm>
        </p:spPr>
        <p:txBody>
          <a:bodyPr/>
          <a:lstStyle>
            <a:lvl1pPr>
              <a:defRPr sz="2700"/>
            </a:lvl1pPr>
          </a:lstStyle>
          <a:p>
            <a:r>
              <a:rPr lang="en-GB"/>
              <a:t>Website Layout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2186" y="1369219"/>
            <a:ext cx="4239815" cy="2984397"/>
          </a:xfrm>
        </p:spPr>
        <p:txBody>
          <a:bodyPr/>
          <a:lstStyle/>
          <a:p>
            <a:pPr lvl="0"/>
            <a:r>
              <a:rPr lang="en-GB"/>
              <a:t>Use this template if you are talking about something on the website and want to use a screenshot of the page. Click to place your screenshot in the laptop screen.</a:t>
            </a:r>
            <a:endParaRPr lang="en-US"/>
          </a:p>
        </p:txBody>
      </p:sp>
      <p:pic>
        <p:nvPicPr>
          <p:cNvPr id="12" name="Picture 11" descr="A picture containing sitting, dark, monitor, computer&#10;&#10;Description automatically generated">
            <a:extLst>
              <a:ext uri="{FF2B5EF4-FFF2-40B4-BE49-F238E27FC236}">
                <a16:creationId xmlns:a16="http://schemas.microsoft.com/office/drawing/2014/main" id="{F5295B6C-3B94-344A-BA7B-9C6991E315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6604" y="858442"/>
            <a:ext cx="5242761" cy="3495174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2CEFDCB-231B-2D47-9BC7-6D4E9A5EC5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42811" y="1624703"/>
            <a:ext cx="2911079" cy="188833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Place Screenshot</a:t>
            </a: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7532A0A8-EB5A-7F4E-B911-449F4F265402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bg1"/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FF2DC277-AF55-3F45-A189-37ACB54512D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682843-F0F3-404D-9D45-17047E3E28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9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Layout - Tea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2865-8EEB-7240-992D-608FE2E0E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186" y="273844"/>
            <a:ext cx="4011216" cy="994172"/>
          </a:xfrm>
        </p:spPr>
        <p:txBody>
          <a:bodyPr/>
          <a:lstStyle>
            <a:lvl1pPr>
              <a:defRPr sz="2700"/>
            </a:lvl1pPr>
          </a:lstStyle>
          <a:p>
            <a:r>
              <a:rPr lang="en-GB"/>
              <a:t>Your Title Goes Here Two Lines Max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E41301-AAA4-4A4E-997F-B637BE617696}"/>
              </a:ext>
            </a:extLst>
          </p:cNvPr>
          <p:cNvSpPr/>
          <p:nvPr userDrawn="1"/>
        </p:nvSpPr>
        <p:spPr>
          <a:xfrm>
            <a:off x="4800600" y="1176733"/>
            <a:ext cx="4343400" cy="3966767"/>
          </a:xfrm>
          <a:prstGeom prst="rect">
            <a:avLst/>
          </a:prstGeom>
          <a:solidFill>
            <a:srgbClr val="0771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7C396E-26DA-A84B-AF8D-D5322D3D3F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00531" y="10716"/>
            <a:ext cx="3843469" cy="3329386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BC7F8F-FCE7-8542-83C5-6CFD2F710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2185" y="1543050"/>
            <a:ext cx="4011215" cy="3011091"/>
          </a:xfrm>
        </p:spPr>
        <p:txBody>
          <a:bodyPr/>
          <a:lstStyle>
            <a:lvl1pPr>
              <a:buClr>
                <a:schemeClr val="accent1"/>
              </a:buClr>
              <a:buSzPct val="150000"/>
              <a:buFont typeface="Courier New" panose="02070309020205020404" pitchFamily="49" charset="0"/>
              <a:buNone/>
              <a:defRPr/>
            </a:lvl1pPr>
          </a:lstStyle>
          <a:p>
            <a:pPr lvl="0"/>
            <a:r>
              <a:rPr lang="en-GB"/>
              <a:t>This layout provides for half a page of text, as well as a featured image. Click to place an image in the square frame to the right.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5ED878-4DE9-4241-BABE-4E27A663C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179B648F-1E8A-A44B-862C-4AA38D69C1A3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bg1"/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27E9ACC9-CA79-3743-B1EF-414D66549B4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bg1"/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0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Layou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2865-8EEB-7240-992D-608FE2E0E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186" y="273844"/>
            <a:ext cx="4011216" cy="994172"/>
          </a:xfrm>
        </p:spPr>
        <p:txBody>
          <a:bodyPr/>
          <a:lstStyle>
            <a:lvl1pPr>
              <a:defRPr sz="2700"/>
            </a:lvl1pPr>
          </a:lstStyle>
          <a:p>
            <a:r>
              <a:rPr lang="en-GB"/>
              <a:t>Your Title Goes Here Two Lines Max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E41301-AAA4-4A4E-997F-B637BE617696}"/>
              </a:ext>
            </a:extLst>
          </p:cNvPr>
          <p:cNvSpPr/>
          <p:nvPr userDrawn="1"/>
        </p:nvSpPr>
        <p:spPr>
          <a:xfrm>
            <a:off x="4800600" y="1176733"/>
            <a:ext cx="4343400" cy="39667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7C396E-26DA-A84B-AF8D-D5322D3D3F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00531" y="10716"/>
            <a:ext cx="3843469" cy="4343935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BC7F8F-FCE7-8542-83C5-6CFD2F710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2185" y="1543050"/>
            <a:ext cx="4011215" cy="3011091"/>
          </a:xfrm>
        </p:spPr>
        <p:txBody>
          <a:bodyPr/>
          <a:lstStyle>
            <a:lvl1pPr>
              <a:buClr>
                <a:schemeClr val="accent1"/>
              </a:buClr>
              <a:buSzPct val="150000"/>
              <a:buFont typeface="Courier New" panose="02070309020205020404" pitchFamily="49" charset="0"/>
              <a:buNone/>
              <a:defRPr/>
            </a:lvl1pPr>
          </a:lstStyle>
          <a:p>
            <a:pPr lvl="0"/>
            <a:r>
              <a:rPr lang="en-GB"/>
              <a:t>This layout provides for half a page of text, as well as a featured image. Click to place an image in the square frame to the right.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5ED878-4DE9-4241-BABE-4E27A663C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179B648F-1E8A-A44B-862C-4AA38D69C1A3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bg1"/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27E9ACC9-CA79-3743-B1EF-414D66549B4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bg1"/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0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Circle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2865-8EEB-7240-992D-608FE2E0E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185" y="273844"/>
            <a:ext cx="4985774" cy="994172"/>
          </a:xfrm>
        </p:spPr>
        <p:txBody>
          <a:bodyPr/>
          <a:lstStyle>
            <a:lvl1pPr>
              <a:defRPr sz="2700"/>
            </a:lvl1pPr>
          </a:lstStyle>
          <a:p>
            <a:r>
              <a:rPr lang="en-GB"/>
              <a:t>Title Goes Here…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BC7F8F-FCE7-8542-83C5-6CFD2F710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2185" y="1543050"/>
            <a:ext cx="4985774" cy="3011091"/>
          </a:xfrm>
        </p:spPr>
        <p:txBody>
          <a:bodyPr/>
          <a:lstStyle>
            <a:lvl1pPr marL="234900" indent="-234900">
              <a:spcBef>
                <a:spcPts val="0"/>
              </a:spcBef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1pPr>
            <a:lvl2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2pPr>
            <a:lvl3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3pPr>
            <a:lvl4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4pPr>
            <a:lvl5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GB"/>
              <a:t>Click to place an image in the circular frame, and add text as required.</a:t>
            </a:r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0F666AB-5B8E-2948-85C0-6CE7CA7B63ED}"/>
              </a:ext>
            </a:extLst>
          </p:cNvPr>
          <p:cNvSpPr/>
          <p:nvPr userDrawn="1"/>
        </p:nvSpPr>
        <p:spPr>
          <a:xfrm>
            <a:off x="5500168" y="445168"/>
            <a:ext cx="2249906" cy="2249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322C07-6577-B548-8227-4E5E7C448AE7}"/>
              </a:ext>
            </a:extLst>
          </p:cNvPr>
          <p:cNvSpPr/>
          <p:nvPr userDrawn="1"/>
        </p:nvSpPr>
        <p:spPr>
          <a:xfrm>
            <a:off x="6694313" y="3450501"/>
            <a:ext cx="1055761" cy="10557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5733A22-CC1C-6340-B52A-8BA1E7608D6B}"/>
              </a:ext>
            </a:extLst>
          </p:cNvPr>
          <p:cNvSpPr/>
          <p:nvPr userDrawn="1"/>
        </p:nvSpPr>
        <p:spPr>
          <a:xfrm>
            <a:off x="8591522" y="3564513"/>
            <a:ext cx="461743" cy="4617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E3A2DE49-409E-834C-A370-773697B868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64896" y="931823"/>
            <a:ext cx="3094433" cy="3094433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2B8802A4-54DF-1647-AD91-BC711DB1886B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A734603C-B040-BD40-8F4E-F81BA389F5EC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A6E220-65C6-4443-9244-22E59AF1D5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96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Layou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E41301-AAA4-4A4E-997F-B637BE617696}"/>
              </a:ext>
            </a:extLst>
          </p:cNvPr>
          <p:cNvSpPr/>
          <p:nvPr userDrawn="1"/>
        </p:nvSpPr>
        <p:spPr>
          <a:xfrm>
            <a:off x="0" y="588367"/>
            <a:ext cx="9144000" cy="39667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7C396E-26DA-A84B-AF8D-D5322D3D3F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587375"/>
            <a:ext cx="4343400" cy="396676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CE4497-A9E9-8F45-AF4B-C72B39EA7E0A}"/>
              </a:ext>
            </a:extLst>
          </p:cNvPr>
          <p:cNvSpPr/>
          <p:nvPr userDrawn="1"/>
        </p:nvSpPr>
        <p:spPr>
          <a:xfrm>
            <a:off x="4675585" y="588367"/>
            <a:ext cx="4136231" cy="39667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AA2865-8EEB-7240-992D-608FE2E0E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601" y="791203"/>
            <a:ext cx="3874168" cy="994172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GB"/>
              <a:t>Title Goes Here Two Lines Max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BC7F8F-FCE7-8542-83C5-6CFD2F710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0601" y="1988209"/>
            <a:ext cx="3874168" cy="23640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This layout provides for half a page of text, as well as a featured image. Click to place an image in the square frame to the left.</a:t>
            </a:r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2809DC-6AC3-4E44-A380-32AA697A9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EB6D5F13-0C58-394B-977D-F65A5D50B228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2899FDD1-0AE9-6F47-8313-13368986B00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12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Layou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E41301-AAA4-4A4E-997F-B637BE617696}"/>
              </a:ext>
            </a:extLst>
          </p:cNvPr>
          <p:cNvSpPr/>
          <p:nvPr userDrawn="1"/>
        </p:nvSpPr>
        <p:spPr>
          <a:xfrm>
            <a:off x="0" y="588367"/>
            <a:ext cx="9144000" cy="39667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7C396E-26DA-A84B-AF8D-D5322D3D3F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587375"/>
            <a:ext cx="4343400" cy="396676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CE4497-A9E9-8F45-AF4B-C72B39EA7E0A}"/>
              </a:ext>
            </a:extLst>
          </p:cNvPr>
          <p:cNvSpPr/>
          <p:nvPr userDrawn="1"/>
        </p:nvSpPr>
        <p:spPr>
          <a:xfrm>
            <a:off x="4675585" y="588367"/>
            <a:ext cx="4136231" cy="39667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AA2865-8EEB-7240-992D-608FE2E0E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601" y="791203"/>
            <a:ext cx="3874168" cy="994172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GB"/>
              <a:t>Title Goes Here Two Lines Max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BC7F8F-FCE7-8542-83C5-6CFD2F710F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0601" y="1988209"/>
            <a:ext cx="3874168" cy="23640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This layout provides for half a page of text, as well as a featured image. Click to place an image in the square frame to the left.</a:t>
            </a:r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2809DC-6AC3-4E44-A380-32AA697A9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EB6D5F13-0C58-394B-977D-F65A5D50B228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2899FDD1-0AE9-6F47-8313-13368986B00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39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/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7E6D3EEE-7C27-5347-A5EC-765EF62A4779}"/>
              </a:ext>
            </a:extLst>
          </p:cNvPr>
          <p:cNvSpPr/>
          <p:nvPr userDrawn="1"/>
        </p:nvSpPr>
        <p:spPr>
          <a:xfrm>
            <a:off x="4935013" y="1539858"/>
            <a:ext cx="540544" cy="5405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90A4C-7C02-FB44-921F-352CD4E08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116" y="273844"/>
            <a:ext cx="8470700" cy="994172"/>
          </a:xfrm>
        </p:spPr>
        <p:txBody>
          <a:bodyPr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Chart/Infographic Layout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2525A97-3DE8-1D46-80F3-FE0C53F440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35013" y="1539858"/>
            <a:ext cx="537976" cy="540544"/>
          </a:xfrm>
        </p:spPr>
        <p:txBody>
          <a:bodyPr anchor="ctr">
            <a:noAutofit/>
          </a:bodyPr>
          <a:lstStyle>
            <a:lvl1pPr algn="ctr">
              <a:defRPr sz="900"/>
            </a:lvl1pPr>
          </a:lstStyle>
          <a:p>
            <a:r>
              <a:rPr lang="en-US"/>
              <a:t>White</a:t>
            </a:r>
            <a:br>
              <a:rPr lang="en-US"/>
            </a:br>
            <a:r>
              <a:rPr lang="en-US"/>
              <a:t>Icon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5EFF8E-439D-0E45-A151-2C5FB97793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4180" y="1539858"/>
            <a:ext cx="1295367" cy="540544"/>
          </a:xfrm>
        </p:spPr>
        <p:txBody>
          <a:bodyPr anchor="ctr"/>
          <a:lstStyle>
            <a:lvl1pPr>
              <a:defRPr b="1" i="0">
                <a:solidFill>
                  <a:schemeClr val="accent3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Statistic</a:t>
            </a:r>
            <a:endParaRPr lang="en-US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D3302775-BB5F-6847-A7A6-5C6CAD0266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4826" y="2150648"/>
            <a:ext cx="1834721" cy="768074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 sz="1050"/>
            </a:lvl1pPr>
          </a:lstStyle>
          <a:p>
            <a:pPr lvl="0"/>
            <a:r>
              <a:rPr lang="en-GB"/>
              <a:t> Body text here…</a:t>
            </a:r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D910A9D-CC14-584D-9E38-7459A1D5F385}"/>
              </a:ext>
            </a:extLst>
          </p:cNvPr>
          <p:cNvSpPr/>
          <p:nvPr userDrawn="1"/>
        </p:nvSpPr>
        <p:spPr>
          <a:xfrm>
            <a:off x="6968350" y="1539858"/>
            <a:ext cx="540544" cy="5405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30" name="Picture Placeholder 8">
            <a:extLst>
              <a:ext uri="{FF2B5EF4-FFF2-40B4-BE49-F238E27FC236}">
                <a16:creationId xmlns:a16="http://schemas.microsoft.com/office/drawing/2014/main" id="{3CB43EFA-D9CA-8541-B620-A96C3B0508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68351" y="1539858"/>
            <a:ext cx="539166" cy="540544"/>
          </a:xfrm>
        </p:spPr>
        <p:txBody>
          <a:bodyPr anchor="ctr">
            <a:noAutofit/>
          </a:bodyPr>
          <a:lstStyle>
            <a:lvl1pPr algn="ctr">
              <a:defRPr sz="900"/>
            </a:lvl1pPr>
          </a:lstStyle>
          <a:p>
            <a:r>
              <a:rPr lang="en-US"/>
              <a:t>White</a:t>
            </a:r>
            <a:br>
              <a:rPr lang="en-US"/>
            </a:br>
            <a:r>
              <a:rPr lang="en-US"/>
              <a:t>Icon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E57B22A8-2476-8243-9ADD-FAFD1BC20B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07517" y="1539858"/>
            <a:ext cx="1295367" cy="540544"/>
          </a:xfrm>
        </p:spPr>
        <p:txBody>
          <a:bodyPr anchor="ctr"/>
          <a:lstStyle>
            <a:lvl1pPr>
              <a:defRPr b="1" i="0">
                <a:solidFill>
                  <a:schemeClr val="accent3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Statistic</a:t>
            </a:r>
            <a:endParaRPr lang="en-US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26E40C0A-0D25-F94E-A85D-E249BEF008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68163" y="2150648"/>
            <a:ext cx="1834721" cy="768074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 sz="1050"/>
            </a:lvl1pPr>
          </a:lstStyle>
          <a:p>
            <a:pPr lvl="0"/>
            <a:r>
              <a:rPr lang="en-GB"/>
              <a:t> Body text here…</a:t>
            </a:r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8C816A8-61E4-7241-8D82-7E1AC9F78F0B}"/>
              </a:ext>
            </a:extLst>
          </p:cNvPr>
          <p:cNvSpPr/>
          <p:nvPr userDrawn="1"/>
        </p:nvSpPr>
        <p:spPr>
          <a:xfrm>
            <a:off x="4935013" y="3128026"/>
            <a:ext cx="540544" cy="5405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AA1E9A71-A438-FF4F-ACB3-4727CA197B1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935014" y="3128026"/>
            <a:ext cx="537789" cy="540544"/>
          </a:xfrm>
        </p:spPr>
        <p:txBody>
          <a:bodyPr anchor="ctr">
            <a:noAutofit/>
          </a:bodyPr>
          <a:lstStyle>
            <a:lvl1pPr algn="ctr">
              <a:defRPr sz="900"/>
            </a:lvl1pPr>
          </a:lstStyle>
          <a:p>
            <a:r>
              <a:rPr lang="en-US"/>
              <a:t>White</a:t>
            </a:r>
            <a:br>
              <a:rPr lang="en-US"/>
            </a:br>
            <a:r>
              <a:rPr lang="en-US"/>
              <a:t>Icon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B4F98AAA-E07E-2A4C-AE95-B46A1BBAEE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4180" y="3128026"/>
            <a:ext cx="1295367" cy="540544"/>
          </a:xfrm>
        </p:spPr>
        <p:txBody>
          <a:bodyPr anchor="ctr"/>
          <a:lstStyle>
            <a:lvl1pPr>
              <a:defRPr b="1" i="0">
                <a:solidFill>
                  <a:schemeClr val="accent3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Statistic</a:t>
            </a:r>
            <a:endParaRPr lang="en-US"/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B1DA54CB-F353-204C-9E61-F8265BEE09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34826" y="3738817"/>
            <a:ext cx="1834721" cy="768074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 sz="1050"/>
            </a:lvl1pPr>
          </a:lstStyle>
          <a:p>
            <a:pPr lvl="0"/>
            <a:r>
              <a:rPr lang="en-GB"/>
              <a:t> Body text here…</a:t>
            </a:r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A41E3A9-4BA6-264C-B68B-8BB3951A1D80}"/>
              </a:ext>
            </a:extLst>
          </p:cNvPr>
          <p:cNvSpPr/>
          <p:nvPr userDrawn="1"/>
        </p:nvSpPr>
        <p:spPr>
          <a:xfrm>
            <a:off x="6968350" y="3128026"/>
            <a:ext cx="540544" cy="5405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121219C7-4A88-B545-9130-5F9A55D92DE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968351" y="3128026"/>
            <a:ext cx="539166" cy="540544"/>
          </a:xfrm>
        </p:spPr>
        <p:txBody>
          <a:bodyPr anchor="ctr">
            <a:noAutofit/>
          </a:bodyPr>
          <a:lstStyle>
            <a:lvl1pPr algn="ctr">
              <a:defRPr sz="900"/>
            </a:lvl1pPr>
          </a:lstStyle>
          <a:p>
            <a:r>
              <a:rPr lang="en-US"/>
              <a:t>White</a:t>
            </a:r>
            <a:br>
              <a:rPr lang="en-US"/>
            </a:br>
            <a:r>
              <a:rPr lang="en-US"/>
              <a:t>Icon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4154EA2B-198E-5142-BBFC-FF9996B598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07517" y="3128026"/>
            <a:ext cx="1295367" cy="540544"/>
          </a:xfrm>
        </p:spPr>
        <p:txBody>
          <a:bodyPr anchor="ctr"/>
          <a:lstStyle>
            <a:lvl1pPr>
              <a:defRPr b="1" i="0">
                <a:solidFill>
                  <a:schemeClr val="accent3"/>
                </a:solidFill>
                <a:latin typeface="Work Sans" pitchFamily="2" charset="77"/>
              </a:defRPr>
            </a:lvl1pPr>
          </a:lstStyle>
          <a:p>
            <a:pPr lvl="0"/>
            <a:r>
              <a:rPr lang="en-GB"/>
              <a:t>Statistic</a:t>
            </a:r>
            <a:endParaRPr lang="en-US"/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7F5C06D2-DA78-164D-B4E7-D05BE51C1FE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968163" y="3738817"/>
            <a:ext cx="1834721" cy="768074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 sz="1050"/>
            </a:lvl1pPr>
          </a:lstStyle>
          <a:p>
            <a:pPr lvl="0"/>
            <a:r>
              <a:rPr lang="en-GB"/>
              <a:t> Body text here…</a:t>
            </a:r>
            <a:endParaRPr lang="en-US"/>
          </a:p>
        </p:txBody>
      </p:sp>
      <p:sp>
        <p:nvSpPr>
          <p:cNvPr id="42" name="Chart Placeholder 41">
            <a:extLst>
              <a:ext uri="{FF2B5EF4-FFF2-40B4-BE49-F238E27FC236}">
                <a16:creationId xmlns:a16="http://schemas.microsoft.com/office/drawing/2014/main" id="{87DE1745-4563-CD46-AD61-232CEC3958DA}"/>
              </a:ext>
            </a:extLst>
          </p:cNvPr>
          <p:cNvSpPr>
            <a:spLocks noGrp="1"/>
          </p:cNvSpPr>
          <p:nvPr>
            <p:ph type="chart" sz="quarter" idx="24"/>
          </p:nvPr>
        </p:nvSpPr>
        <p:spPr>
          <a:xfrm>
            <a:off x="341116" y="1539478"/>
            <a:ext cx="4230884" cy="2967038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AACE305C-7BD8-6E45-9409-A8B3125E22D1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288286" y="4631594"/>
            <a:ext cx="2057400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r"/>
            <a:fld id="{9146E391-2E05-B349-865E-5536B2CF70AE}" type="datetime3">
              <a:rPr lang="en-AU" smtClean="0"/>
              <a:pPr algn="r"/>
              <a:t>3 September, 2026</a:t>
            </a:fld>
            <a:endParaRPr lang="en-US"/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BFBFE0D7-9CAC-CC48-BF3A-C0671533977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EB89F60-9283-5447-A52E-EBCC4FF461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37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1EF32F-B9A1-5540-B808-749CD2FF7C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01378" y="4631594"/>
            <a:ext cx="6844307" cy="234963"/>
          </a:xfrm>
        </p:spPr>
        <p:txBody>
          <a:bodyPr anchor="ctr"/>
          <a:lstStyle>
            <a:lvl1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  <a:lvl2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2pPr>
            <a:lvl3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3pPr>
            <a:lvl4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4pPr>
            <a:lvl5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5pPr>
          </a:lstStyle>
          <a:p>
            <a:pPr lvl="0"/>
            <a:r>
              <a:rPr lang="en-GB"/>
              <a:t>Source: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BAE8E-2656-4E4E-B9A9-4DCDA8A4994B}"/>
              </a:ext>
            </a:extLst>
          </p:cNvPr>
          <p:cNvSpPr/>
          <p:nvPr userDrawn="1"/>
        </p:nvSpPr>
        <p:spPr>
          <a:xfrm>
            <a:off x="0" y="1913747"/>
            <a:ext cx="9144000" cy="17818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29AE2DA8-5DB1-434F-87A2-B4EB809B093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332185" y="1088134"/>
            <a:ext cx="6429563" cy="3313509"/>
          </a:xfrm>
          <a:solidFill>
            <a:schemeClr val="bg1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188A7D0-E3B7-4B4C-9F0C-758A8FFBE7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185" y="273844"/>
            <a:ext cx="8479631" cy="994172"/>
          </a:xfrm>
        </p:spPr>
        <p:txBody>
          <a:bodyPr/>
          <a:lstStyle>
            <a:lvl1pPr>
              <a:defRPr sz="2700"/>
            </a:lvl1pPr>
          </a:lstStyle>
          <a:p>
            <a:r>
              <a:rPr lang="en-GB"/>
              <a:t>Table Layout – Heading Goes Here</a:t>
            </a:r>
            <a:endParaRPr lang="en-US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05A7A238-0D78-8D45-A3E5-37DD54EB6E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45417" y="2094087"/>
            <a:ext cx="1866400" cy="1446017"/>
          </a:xfrm>
        </p:spPr>
        <p:txBody>
          <a:bodyPr/>
          <a:lstStyle>
            <a:lvl1pPr marL="234900" indent="-234900">
              <a:buSzPct val="150000"/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 Key takeaways</a:t>
            </a:r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AB027FB-F23A-AC47-8416-2D46EFD0F0C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CAAE93-D99B-B042-BBD4-755F65E25A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00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you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1EF32F-B9A1-5540-B808-749CD2FF7C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01378" y="4631594"/>
            <a:ext cx="6844307" cy="234963"/>
          </a:xfrm>
        </p:spPr>
        <p:txBody>
          <a:bodyPr anchor="ctr"/>
          <a:lstStyle>
            <a:lvl1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  <a:lvl2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2pPr>
            <a:lvl3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3pPr>
            <a:lvl4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4pPr>
            <a:lvl5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5pPr>
          </a:lstStyle>
          <a:p>
            <a:pPr lvl="0"/>
            <a:r>
              <a:rPr lang="en-GB"/>
              <a:t>Reference:</a:t>
            </a:r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188A7D0-E3B7-4B4C-9F0C-758A8FFBE7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185" y="273844"/>
            <a:ext cx="6926608" cy="994172"/>
          </a:xfrm>
        </p:spPr>
        <p:txBody>
          <a:bodyPr/>
          <a:lstStyle>
            <a:lvl1pPr>
              <a:defRPr sz="2700"/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AB027FB-F23A-AC47-8416-2D46EFD0F0C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CAAE93-D99B-B042-BBD4-755F65E25A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E552519D-A5F0-C74F-8020-B3412EB04B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2185" y="1276925"/>
            <a:ext cx="8479631" cy="3277216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 lang="en-GB" dirty="0" smtClean="0"/>
            </a:lvl1pPr>
          </a:lstStyle>
          <a:p>
            <a:pPr lvl="0"/>
            <a:r>
              <a:rPr lang="en-GB"/>
              <a:t>This layout provides for a full page of text, presenter details and references.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r>
              <a:rPr lang="en-GB"/>
              <a:t> </a:t>
            </a: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A7C7C5-0662-FF4C-938D-1524E4E55D92}"/>
              </a:ext>
            </a:extLst>
          </p:cNvPr>
          <p:cNvCxnSpPr>
            <a:cxnSpLocks/>
          </p:cNvCxnSpPr>
          <p:nvPr userDrawn="1"/>
        </p:nvCxnSpPr>
        <p:spPr>
          <a:xfrm>
            <a:off x="332185" y="968390"/>
            <a:ext cx="8516540" cy="0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815E9B37-3E6C-B147-8464-E3A6C7F787E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58459" y="709919"/>
            <a:ext cx="1589933" cy="213461"/>
          </a:xfrm>
        </p:spPr>
        <p:txBody>
          <a:bodyPr/>
          <a:lstStyle>
            <a:lvl1pPr algn="r"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defRPr sz="1050"/>
            </a:lvl1pPr>
          </a:lstStyle>
          <a:p>
            <a:pPr lvl="0"/>
            <a:r>
              <a:rPr lang="en-GB" err="1"/>
              <a:t>Firstname</a:t>
            </a:r>
            <a:r>
              <a:rPr lang="en-GB"/>
              <a:t> </a:t>
            </a:r>
            <a:r>
              <a:rPr lang="en-GB" err="1"/>
              <a:t>Lastname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10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you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1EF32F-B9A1-5540-B808-749CD2FF7C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63238" y="4631594"/>
            <a:ext cx="5282447" cy="234963"/>
          </a:xfrm>
        </p:spPr>
        <p:txBody>
          <a:bodyPr anchor="ctr"/>
          <a:lstStyle>
            <a:lvl1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  <a:lvl2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2pPr>
            <a:lvl3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3pPr>
            <a:lvl4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4pPr>
            <a:lvl5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5pPr>
          </a:lstStyle>
          <a:p>
            <a:pPr lvl="0"/>
            <a:r>
              <a:rPr lang="en-GB"/>
              <a:t>Reference:</a:t>
            </a:r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AB027FB-F23A-AC47-8416-2D46EFD0F0C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31E453-D5A5-334D-A4BC-DF4335706F9D}"/>
              </a:ext>
            </a:extLst>
          </p:cNvPr>
          <p:cNvSpPr/>
          <p:nvPr userDrawn="1"/>
        </p:nvSpPr>
        <p:spPr>
          <a:xfrm>
            <a:off x="0" y="3365"/>
            <a:ext cx="2954444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A7C7C5-0662-FF4C-938D-1524E4E55D92}"/>
              </a:ext>
            </a:extLst>
          </p:cNvPr>
          <p:cNvCxnSpPr>
            <a:cxnSpLocks/>
          </p:cNvCxnSpPr>
          <p:nvPr userDrawn="1"/>
        </p:nvCxnSpPr>
        <p:spPr>
          <a:xfrm>
            <a:off x="332185" y="3214116"/>
            <a:ext cx="2246424" cy="0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D6257AB-42C4-A844-9032-9349275BCEB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50473" y="3302578"/>
            <a:ext cx="1589933" cy="213461"/>
          </a:xfrm>
        </p:spPr>
        <p:txBody>
          <a:bodyPr anchor="t"/>
          <a:lstStyle>
            <a:lvl1pPr algn="l"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defRPr sz="10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Firstname</a:t>
            </a:r>
            <a:r>
              <a:rPr lang="en-GB"/>
              <a:t> </a:t>
            </a:r>
            <a:r>
              <a:rPr lang="en-GB" err="1"/>
              <a:t>Lastname</a:t>
            </a:r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33ADBC0-9AB1-C146-8BC6-E5479DAE59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474" y="1601611"/>
            <a:ext cx="2246424" cy="1570320"/>
          </a:xfrm>
        </p:spPr>
        <p:txBody>
          <a:bodyPr anchor="b"/>
          <a:lstStyle>
            <a:lvl1pPr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GB"/>
              <a:t>Title Goes Over Here Four Lines Max</a:t>
            </a:r>
            <a:endParaRPr lang="en-US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8B9975A6-6F57-694F-BF05-651E88CB862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63238" y="276943"/>
            <a:ext cx="5748577" cy="4277198"/>
          </a:xfrm>
        </p:spPr>
        <p:txBody>
          <a:bodyPr/>
          <a:lstStyle>
            <a:lvl1pPr marL="234900" indent="-234900">
              <a:spcBef>
                <a:spcPts val="0"/>
              </a:spcBef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1pPr>
            <a:lvl2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2pPr>
            <a:lvl3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3pPr>
            <a:lvl4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4pPr>
            <a:lvl5pPr>
              <a:buClr>
                <a:schemeClr val="accent1"/>
              </a:buClr>
              <a:buSzPct val="150000"/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GB"/>
              <a:t>This layout provides for a large amount of text, presenter details and references.</a:t>
            </a:r>
          </a:p>
          <a:p>
            <a:pPr lvl="0"/>
            <a:r>
              <a:rPr lang="en-GB"/>
              <a:t>Click to turn bullets on/off.</a:t>
            </a:r>
          </a:p>
          <a:p>
            <a:pPr lvl="0"/>
            <a:r>
              <a:rPr lang="en-GB"/>
              <a:t> </a:t>
            </a:r>
            <a:r>
              <a:rPr lang="en-GB" err="1"/>
              <a:t>Antion</a:t>
            </a:r>
            <a:r>
              <a:rPr lang="en-GB"/>
              <a:t> et,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utet</a:t>
            </a:r>
            <a:r>
              <a:rPr lang="en-GB"/>
              <a:t> quid </a:t>
            </a:r>
            <a:r>
              <a:rPr lang="en-GB" err="1"/>
              <a:t>maximodis</a:t>
            </a:r>
            <a:r>
              <a:rPr lang="en-GB"/>
              <a:t> </a:t>
            </a:r>
            <a:r>
              <a:rPr lang="en-GB" err="1"/>
              <a:t>magnien</a:t>
            </a:r>
            <a:r>
              <a:rPr lang="en-GB"/>
              <a:t> </a:t>
            </a:r>
            <a:r>
              <a:rPr lang="en-GB" err="1"/>
              <a:t>ectationes</a:t>
            </a:r>
            <a:r>
              <a:rPr lang="en-GB"/>
              <a:t> </a:t>
            </a:r>
            <a:r>
              <a:rPr lang="en-GB" err="1"/>
              <a:t>voloria</a:t>
            </a:r>
            <a:r>
              <a:rPr lang="en-GB"/>
              <a:t> </a:t>
            </a:r>
            <a:r>
              <a:rPr lang="en-GB" err="1"/>
              <a:t>poribus</a:t>
            </a:r>
            <a:r>
              <a:rPr lang="en-GB"/>
              <a:t>, </a:t>
            </a:r>
            <a:r>
              <a:rPr lang="en-GB" err="1"/>
              <a:t>sequist</a:t>
            </a:r>
            <a:r>
              <a:rPr lang="en-GB"/>
              <a:t>, core, </a:t>
            </a:r>
            <a:r>
              <a:rPr lang="en-GB" err="1"/>
              <a:t>tem</a:t>
            </a:r>
            <a:r>
              <a:rPr lang="en-GB"/>
              <a:t> quo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repudae</a:t>
            </a:r>
            <a:r>
              <a:rPr lang="en-GB"/>
              <a:t>. Ut </a:t>
            </a:r>
            <a:r>
              <a:rPr lang="en-GB" err="1"/>
              <a:t>fuga</a:t>
            </a:r>
            <a:r>
              <a:rPr lang="en-GB"/>
              <a:t>. Et quat </a:t>
            </a:r>
            <a:r>
              <a:rPr lang="en-GB" err="1"/>
              <a:t>vel</a:t>
            </a:r>
            <a:r>
              <a:rPr lang="en-GB"/>
              <a:t> is </a:t>
            </a:r>
            <a:r>
              <a:rPr lang="en-GB" err="1"/>
              <a:t>exerecus.Ictuste</a:t>
            </a:r>
            <a:r>
              <a:rPr lang="en-GB"/>
              <a:t> </a:t>
            </a:r>
            <a:r>
              <a:rPr lang="en-GB" err="1"/>
              <a:t>volores</a:t>
            </a:r>
            <a:r>
              <a:rPr lang="en-GB"/>
              <a:t> </a:t>
            </a:r>
            <a:r>
              <a:rPr lang="en-GB" err="1"/>
              <a:t>sequatur</a:t>
            </a:r>
            <a:r>
              <a:rPr lang="en-GB"/>
              <a:t> </a:t>
            </a:r>
            <a:r>
              <a:rPr lang="en-GB" err="1"/>
              <a:t>apiendellita</a:t>
            </a:r>
            <a:r>
              <a:rPr lang="en-GB"/>
              <a:t> a que </a:t>
            </a:r>
            <a:r>
              <a:rPr lang="en-GB" err="1"/>
              <a:t>ipsus</a:t>
            </a:r>
            <a:r>
              <a:rPr lang="en-GB"/>
              <a:t> </a:t>
            </a:r>
            <a:r>
              <a:rPr lang="en-GB" err="1"/>
              <a:t>sinctotas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ommolut</a:t>
            </a:r>
            <a:r>
              <a:rPr lang="en-GB"/>
              <a:t> qui </a:t>
            </a:r>
            <a:r>
              <a:rPr lang="en-GB" err="1"/>
              <a:t>bearum</a:t>
            </a:r>
            <a:r>
              <a:rPr lang="en-GB"/>
              <a:t>, </a:t>
            </a:r>
            <a:r>
              <a:rPr lang="en-GB" err="1"/>
              <a:t>volorro</a:t>
            </a:r>
            <a:r>
              <a:rPr lang="en-GB"/>
              <a:t> </a:t>
            </a:r>
            <a:r>
              <a:rPr lang="en-GB" err="1"/>
              <a:t>ribus</a:t>
            </a:r>
            <a:r>
              <a:rPr lang="en-GB"/>
              <a:t>. </a:t>
            </a:r>
            <a:r>
              <a:rPr lang="en-GB" err="1"/>
              <a:t>Licillorem</a:t>
            </a:r>
            <a:r>
              <a:rPr lang="en-GB"/>
              <a:t> </a:t>
            </a:r>
            <a:r>
              <a:rPr lang="en-GB" err="1"/>
              <a:t>quiaspe</a:t>
            </a:r>
            <a:r>
              <a:rPr lang="en-GB"/>
              <a:t> </a:t>
            </a:r>
            <a:r>
              <a:rPr lang="en-GB" err="1"/>
              <a:t>lliquate</a:t>
            </a:r>
            <a:r>
              <a:rPr lang="en-GB"/>
              <a:t> </a:t>
            </a:r>
            <a:r>
              <a:rPr lang="en-GB" err="1"/>
              <a:t>latiat</a:t>
            </a:r>
            <a:r>
              <a:rPr lang="en-GB"/>
              <a:t> </a:t>
            </a:r>
            <a:r>
              <a:rPr lang="en-GB" err="1"/>
              <a:t>offictotam</a:t>
            </a:r>
            <a:r>
              <a:rPr lang="en-GB"/>
              <a:t> </a:t>
            </a:r>
            <a:r>
              <a:rPr lang="en-GB" err="1"/>
              <a:t>everendae</a:t>
            </a:r>
            <a:r>
              <a:rPr lang="en-GB"/>
              <a:t> </a:t>
            </a:r>
            <a:r>
              <a:rPr lang="en-GB" err="1"/>
              <a:t>lanimi</a:t>
            </a:r>
            <a:r>
              <a:rPr lang="en-GB"/>
              <a:t>, </a:t>
            </a:r>
            <a:r>
              <a:rPr lang="en-GB" err="1"/>
              <a:t>tem</a:t>
            </a:r>
            <a:r>
              <a:rPr lang="en-GB"/>
              <a:t>. </a:t>
            </a:r>
            <a:r>
              <a:rPr lang="en-GB" err="1"/>
              <a:t>Antion</a:t>
            </a:r>
            <a:r>
              <a:rPr lang="en-GB"/>
              <a:t> et,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utet</a:t>
            </a:r>
            <a:r>
              <a:rPr lang="en-GB"/>
              <a:t> quid </a:t>
            </a:r>
            <a:r>
              <a:rPr lang="en-GB" err="1"/>
              <a:t>maximodis</a:t>
            </a:r>
            <a:r>
              <a:rPr lang="en-GB"/>
              <a:t> </a:t>
            </a:r>
            <a:r>
              <a:rPr lang="en-GB" err="1"/>
              <a:t>magnien</a:t>
            </a:r>
            <a:r>
              <a:rPr lang="en-GB"/>
              <a:t> </a:t>
            </a:r>
            <a:r>
              <a:rPr lang="en-GB" err="1"/>
              <a:t>ectationes</a:t>
            </a:r>
            <a:r>
              <a:rPr lang="en-GB"/>
              <a:t> </a:t>
            </a:r>
            <a:r>
              <a:rPr lang="en-GB" err="1"/>
              <a:t>voloria</a:t>
            </a:r>
            <a:r>
              <a:rPr lang="en-GB"/>
              <a:t> </a:t>
            </a:r>
            <a:r>
              <a:rPr lang="en-GB" err="1"/>
              <a:t>poribus</a:t>
            </a:r>
            <a:r>
              <a:rPr lang="en-GB"/>
              <a:t>, </a:t>
            </a:r>
            <a:r>
              <a:rPr lang="en-GB" err="1"/>
              <a:t>sequist</a:t>
            </a:r>
            <a:r>
              <a:rPr lang="en-GB"/>
              <a:t>, core, </a:t>
            </a:r>
            <a:r>
              <a:rPr lang="en-GB" err="1"/>
              <a:t>tem</a:t>
            </a:r>
            <a:r>
              <a:rPr lang="en-GB"/>
              <a:t> quo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repudae</a:t>
            </a:r>
            <a:r>
              <a:rPr lang="en-GB"/>
              <a:t>. Ut </a:t>
            </a:r>
            <a:r>
              <a:rPr lang="en-GB" err="1"/>
              <a:t>fuga</a:t>
            </a:r>
            <a:r>
              <a:rPr lang="en-GB"/>
              <a:t>. Et quat </a:t>
            </a:r>
            <a:r>
              <a:rPr lang="en-GB" err="1"/>
              <a:t>vel</a:t>
            </a:r>
            <a:r>
              <a:rPr lang="en-GB"/>
              <a:t> is </a:t>
            </a:r>
            <a:r>
              <a:rPr lang="en-GB" err="1"/>
              <a:t>exerecus.Ictuste</a:t>
            </a:r>
            <a:r>
              <a:rPr lang="en-GB"/>
              <a:t> </a:t>
            </a:r>
            <a:r>
              <a:rPr lang="en-GB" err="1"/>
              <a:t>volores</a:t>
            </a:r>
            <a:r>
              <a:rPr lang="en-GB"/>
              <a:t> </a:t>
            </a:r>
            <a:r>
              <a:rPr lang="en-GB" err="1"/>
              <a:t>sequatur</a:t>
            </a:r>
            <a:r>
              <a:rPr lang="en-GB"/>
              <a:t> </a:t>
            </a:r>
            <a:r>
              <a:rPr lang="en-GB" err="1"/>
              <a:t>apiendellita</a:t>
            </a:r>
            <a:r>
              <a:rPr lang="en-GB"/>
              <a:t> a que </a:t>
            </a:r>
            <a:r>
              <a:rPr lang="en-GB" err="1"/>
              <a:t>ipsus</a:t>
            </a:r>
            <a:r>
              <a:rPr lang="en-GB"/>
              <a:t> </a:t>
            </a:r>
            <a:r>
              <a:rPr lang="en-GB" err="1"/>
              <a:t>sinctotas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ommolut</a:t>
            </a:r>
            <a:r>
              <a:rPr lang="en-GB"/>
              <a:t> qui </a:t>
            </a:r>
            <a:r>
              <a:rPr lang="en-GB" err="1"/>
              <a:t>bearum</a:t>
            </a:r>
            <a:r>
              <a:rPr lang="en-GB"/>
              <a:t>, </a:t>
            </a:r>
            <a:r>
              <a:rPr lang="en-GB" err="1"/>
              <a:t>volorro</a:t>
            </a:r>
            <a:r>
              <a:rPr lang="en-GB"/>
              <a:t> </a:t>
            </a:r>
            <a:r>
              <a:rPr lang="en-GB" err="1"/>
              <a:t>ribus</a:t>
            </a:r>
            <a:r>
              <a:rPr lang="en-GB"/>
              <a:t>. </a:t>
            </a:r>
            <a:r>
              <a:rPr lang="en-GB" err="1"/>
              <a:t>Licillorem</a:t>
            </a:r>
            <a:r>
              <a:rPr lang="en-GB"/>
              <a:t> </a:t>
            </a:r>
            <a:r>
              <a:rPr lang="en-GB" err="1"/>
              <a:t>quiaspe</a:t>
            </a:r>
            <a:r>
              <a:rPr lang="en-GB"/>
              <a:t> </a:t>
            </a:r>
            <a:r>
              <a:rPr lang="en-GB" err="1"/>
              <a:t>lliquate</a:t>
            </a:r>
            <a:r>
              <a:rPr lang="en-GB"/>
              <a:t> </a:t>
            </a:r>
            <a:r>
              <a:rPr lang="en-GB" err="1"/>
              <a:t>latiat</a:t>
            </a:r>
            <a:r>
              <a:rPr lang="en-GB"/>
              <a:t> </a:t>
            </a:r>
            <a:r>
              <a:rPr lang="en-GB" err="1"/>
              <a:t>offictotam</a:t>
            </a:r>
            <a:r>
              <a:rPr lang="en-GB"/>
              <a:t> </a:t>
            </a:r>
            <a:r>
              <a:rPr lang="en-GB" err="1"/>
              <a:t>everendae</a:t>
            </a:r>
            <a:r>
              <a:rPr lang="en-GB"/>
              <a:t> </a:t>
            </a:r>
            <a:r>
              <a:rPr lang="en-GB" err="1"/>
              <a:t>lanimi</a:t>
            </a:r>
            <a:r>
              <a:rPr lang="en-GB"/>
              <a:t>, </a:t>
            </a:r>
            <a:r>
              <a:rPr lang="en-GB" err="1"/>
              <a:t>tem</a:t>
            </a:r>
            <a:r>
              <a:rPr lang="en-GB"/>
              <a:t>.</a:t>
            </a:r>
          </a:p>
          <a:p>
            <a:pPr lvl="0"/>
            <a:endParaRPr lang="en-GB"/>
          </a:p>
          <a:p>
            <a:pPr lvl="0"/>
            <a:r>
              <a:rPr lang="en-GB" err="1"/>
              <a:t>Antion</a:t>
            </a:r>
            <a:r>
              <a:rPr lang="en-GB"/>
              <a:t> et,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utet</a:t>
            </a:r>
            <a:r>
              <a:rPr lang="en-GB"/>
              <a:t> quid </a:t>
            </a:r>
            <a:r>
              <a:rPr lang="en-GB" err="1"/>
              <a:t>maximodis</a:t>
            </a:r>
            <a:r>
              <a:rPr lang="en-GB"/>
              <a:t> </a:t>
            </a:r>
            <a:r>
              <a:rPr lang="en-GB" err="1"/>
              <a:t>magnien</a:t>
            </a:r>
            <a:r>
              <a:rPr lang="en-GB"/>
              <a:t> </a:t>
            </a:r>
            <a:r>
              <a:rPr lang="en-GB" err="1"/>
              <a:t>ectationes</a:t>
            </a:r>
            <a:r>
              <a:rPr lang="en-GB"/>
              <a:t> </a:t>
            </a:r>
            <a:r>
              <a:rPr lang="en-GB" err="1"/>
              <a:t>voloria</a:t>
            </a:r>
            <a:r>
              <a:rPr lang="en-GB"/>
              <a:t> </a:t>
            </a:r>
            <a:r>
              <a:rPr lang="en-GB" err="1"/>
              <a:t>poribus</a:t>
            </a:r>
            <a:r>
              <a:rPr lang="en-GB"/>
              <a:t>, </a:t>
            </a:r>
            <a:r>
              <a:rPr lang="en-GB" err="1"/>
              <a:t>sequist</a:t>
            </a:r>
            <a:r>
              <a:rPr lang="en-GB"/>
              <a:t>, core, </a:t>
            </a:r>
            <a:r>
              <a:rPr lang="en-GB" err="1"/>
              <a:t>tem</a:t>
            </a:r>
            <a:r>
              <a:rPr lang="en-GB"/>
              <a:t> quo </a:t>
            </a:r>
            <a:r>
              <a:rPr lang="en-GB" err="1"/>
              <a:t>magnam</a:t>
            </a:r>
            <a:r>
              <a:rPr lang="en-GB"/>
              <a:t> </a:t>
            </a:r>
            <a:r>
              <a:rPr lang="en-GB" err="1"/>
              <a:t>repudae</a:t>
            </a:r>
            <a:r>
              <a:rPr lang="en-GB"/>
              <a:t>. Ut </a:t>
            </a:r>
            <a:r>
              <a:rPr lang="en-GB" err="1"/>
              <a:t>fuga</a:t>
            </a:r>
            <a:r>
              <a:rPr lang="en-GB"/>
              <a:t>. Et quat </a:t>
            </a:r>
            <a:r>
              <a:rPr lang="en-GB" err="1"/>
              <a:t>vel</a:t>
            </a:r>
            <a:r>
              <a:rPr lang="en-GB"/>
              <a:t> is </a:t>
            </a:r>
            <a:r>
              <a:rPr lang="en-GB" err="1"/>
              <a:t>exerecus.Ictuste</a:t>
            </a:r>
            <a:r>
              <a:rPr lang="en-GB"/>
              <a:t> </a:t>
            </a:r>
            <a:r>
              <a:rPr lang="en-GB" err="1"/>
              <a:t>volores</a:t>
            </a:r>
            <a:r>
              <a:rPr lang="en-GB"/>
              <a:t> </a:t>
            </a:r>
            <a:r>
              <a:rPr lang="en-GB" err="1"/>
              <a:t>sequatur</a:t>
            </a:r>
            <a:r>
              <a:rPr lang="en-GB"/>
              <a:t> </a:t>
            </a:r>
            <a:r>
              <a:rPr lang="en-GB" err="1"/>
              <a:t>apiendellita</a:t>
            </a:r>
            <a:r>
              <a:rPr lang="en-GB"/>
              <a:t> a que </a:t>
            </a:r>
            <a:r>
              <a:rPr lang="en-GB" err="1"/>
              <a:t>ipsus</a:t>
            </a:r>
            <a:r>
              <a:rPr lang="en-GB"/>
              <a:t> </a:t>
            </a:r>
            <a:r>
              <a:rPr lang="en-GB" err="1"/>
              <a:t>sinctotas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ommolut</a:t>
            </a:r>
            <a:r>
              <a:rPr lang="en-GB"/>
              <a:t> qui </a:t>
            </a:r>
            <a:r>
              <a:rPr lang="en-GB" err="1"/>
              <a:t>bearum</a:t>
            </a:r>
            <a:r>
              <a:rPr lang="en-GB"/>
              <a:t>, </a:t>
            </a:r>
            <a:r>
              <a:rPr lang="en-GB" err="1"/>
              <a:t>volorro</a:t>
            </a:r>
            <a:r>
              <a:rPr lang="en-GB"/>
              <a:t> </a:t>
            </a:r>
            <a:r>
              <a:rPr lang="en-GB" err="1"/>
              <a:t>ribus</a:t>
            </a:r>
            <a:r>
              <a:rPr lang="en-GB"/>
              <a:t>. </a:t>
            </a:r>
            <a:r>
              <a:rPr lang="en-GB" err="1"/>
              <a:t>Licillorem</a:t>
            </a:r>
            <a:r>
              <a:rPr lang="en-GB"/>
              <a:t> </a:t>
            </a:r>
            <a:r>
              <a:rPr lang="en-GB" err="1"/>
              <a:t>quiaspe</a:t>
            </a:r>
            <a:r>
              <a:rPr lang="en-GB"/>
              <a:t> </a:t>
            </a:r>
            <a:r>
              <a:rPr lang="en-GB" err="1"/>
              <a:t>lliquate</a:t>
            </a:r>
            <a:r>
              <a:rPr lang="en-GB"/>
              <a:t> </a:t>
            </a:r>
            <a:r>
              <a:rPr lang="en-GB" err="1"/>
              <a:t>latiat</a:t>
            </a:r>
            <a:r>
              <a:rPr lang="en-GB"/>
              <a:t> </a:t>
            </a:r>
            <a:r>
              <a:rPr lang="en-GB" err="1"/>
              <a:t>offictotam</a:t>
            </a:r>
            <a:r>
              <a:rPr lang="en-GB"/>
              <a:t> </a:t>
            </a:r>
            <a:r>
              <a:rPr lang="en-GB" err="1"/>
              <a:t>everendae</a:t>
            </a:r>
            <a:r>
              <a:rPr lang="en-GB"/>
              <a:t> </a:t>
            </a:r>
            <a:r>
              <a:rPr lang="en-GB" err="1"/>
              <a:t>lanimi</a:t>
            </a:r>
            <a:r>
              <a:rPr lang="en-GB"/>
              <a:t>, </a:t>
            </a:r>
            <a:r>
              <a:rPr lang="en-GB" err="1"/>
              <a:t>tem</a:t>
            </a:r>
            <a:r>
              <a:rPr lang="en-GB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3577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you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E88CB-8C3B-E346-BCB8-A9438D36E9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700"/>
            </a:lvl1pPr>
          </a:lstStyle>
          <a:p>
            <a:r>
              <a:rPr lang="en-GB"/>
              <a:t>Title Goes Here</a:t>
            </a: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EF727F-6BC0-364D-9CA5-0C2C23DD5153}"/>
              </a:ext>
            </a:extLst>
          </p:cNvPr>
          <p:cNvSpPr/>
          <p:nvPr userDrawn="1"/>
        </p:nvSpPr>
        <p:spPr>
          <a:xfrm>
            <a:off x="7238203" y="-546299"/>
            <a:ext cx="1427165" cy="14271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DCE7101-14EE-474D-889D-8AE5C4830796}"/>
              </a:ext>
            </a:extLst>
          </p:cNvPr>
          <p:cNvSpPr/>
          <p:nvPr userDrawn="1"/>
        </p:nvSpPr>
        <p:spPr>
          <a:xfrm>
            <a:off x="8330522" y="273844"/>
            <a:ext cx="669693" cy="669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3DD8F0-0D42-7D49-A49F-EF800C372679}"/>
              </a:ext>
            </a:extLst>
          </p:cNvPr>
          <p:cNvSpPr/>
          <p:nvPr userDrawn="1"/>
        </p:nvSpPr>
        <p:spPr>
          <a:xfrm>
            <a:off x="7995676" y="943537"/>
            <a:ext cx="292894" cy="2928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866D4D27-D9FF-264B-A565-538FCB741E0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309A19-B0F4-614A-9982-7743B27804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86" y="4635165"/>
            <a:ext cx="505527" cy="234963"/>
          </a:xfrm>
          <a:prstGeom prst="rect">
            <a:avLst/>
          </a:prstGeom>
        </p:spPr>
      </p:pic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C2EE7D7D-3221-E848-995A-C671492282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2185" y="1417321"/>
            <a:ext cx="8479631" cy="3136820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 lang="en-GB" dirty="0" smtClean="0"/>
            </a:lvl1pPr>
          </a:lstStyle>
          <a:p>
            <a:pPr lvl="0"/>
            <a:r>
              <a:rPr lang="en-GB"/>
              <a:t>This layout provides for a full page of text, presenter details and references.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r>
              <a:rPr lang="en-GB"/>
              <a:t> </a:t>
            </a: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/>
              <a:t>.</a:t>
            </a:r>
            <a:endParaRPr lang="en-GB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ACCB8287-89D6-9D42-8686-CF173A4678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01378" y="4631594"/>
            <a:ext cx="6844307" cy="234963"/>
          </a:xfrm>
        </p:spPr>
        <p:txBody>
          <a:bodyPr anchor="ctr"/>
          <a:lstStyle>
            <a:lvl1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  <a:lvl2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2pPr>
            <a:lvl3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3pPr>
            <a:lvl4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4pPr>
            <a:lvl5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5pPr>
          </a:lstStyle>
          <a:p>
            <a:pPr lvl="0"/>
            <a:r>
              <a:rPr lang="en-GB"/>
              <a:t>Reference:</a:t>
            </a:r>
            <a:endParaRPr lang="en-US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88F080A8-4DE3-A440-A087-F18AE62F970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184" y="1048247"/>
            <a:ext cx="1589933" cy="213461"/>
          </a:xfrm>
        </p:spPr>
        <p:txBody>
          <a:bodyPr/>
          <a:lstStyle>
            <a:lvl1pPr algn="l"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defRPr sz="1050"/>
            </a:lvl1pPr>
          </a:lstStyle>
          <a:p>
            <a:pPr lvl="0"/>
            <a:r>
              <a:rPr lang="en-GB" err="1"/>
              <a:t>Firstname</a:t>
            </a:r>
            <a:r>
              <a:rPr lang="en-GB"/>
              <a:t> </a:t>
            </a:r>
            <a:r>
              <a:rPr lang="en-GB" err="1"/>
              <a:t>Lastname</a:t>
            </a: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976D18E-56C6-F845-8829-69E1437E7C97}"/>
              </a:ext>
            </a:extLst>
          </p:cNvPr>
          <p:cNvCxnSpPr>
            <a:cxnSpLocks/>
          </p:cNvCxnSpPr>
          <p:nvPr userDrawn="1"/>
        </p:nvCxnSpPr>
        <p:spPr>
          <a:xfrm>
            <a:off x="332185" y="968390"/>
            <a:ext cx="7431071" cy="0"/>
          </a:xfrm>
          <a:prstGeom prst="line">
            <a:avLst/>
          </a:prstGeom>
          <a:ln w="15875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393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Layout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CA24A7B-225A-AD49-B3C4-35212AE0A204}"/>
              </a:ext>
            </a:extLst>
          </p:cNvPr>
          <p:cNvSpPr/>
          <p:nvPr userDrawn="1"/>
        </p:nvSpPr>
        <p:spPr>
          <a:xfrm>
            <a:off x="0" y="0"/>
            <a:ext cx="9144000" cy="17818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21FBCF-6A2B-FE49-B9C1-E96B2655F513}"/>
              </a:ext>
            </a:extLst>
          </p:cNvPr>
          <p:cNvSpPr/>
          <p:nvPr userDrawn="1"/>
        </p:nvSpPr>
        <p:spPr>
          <a:xfrm>
            <a:off x="313731" y="588367"/>
            <a:ext cx="8516540" cy="39667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Roboto Light" pitchFamily="2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11EF32F-B9A1-5540-B808-749CD2FF7C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2746" y="4631594"/>
            <a:ext cx="7892939" cy="234963"/>
          </a:xfrm>
        </p:spPr>
        <p:txBody>
          <a:bodyPr anchor="ctr"/>
          <a:lstStyle>
            <a:lvl1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1pPr>
            <a:lvl2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2pPr>
            <a:lvl3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3pPr>
            <a:lvl4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4pPr>
            <a:lvl5pPr algn="r">
              <a:lnSpc>
                <a:spcPct val="100000"/>
              </a:lnSpc>
              <a:defRPr sz="900">
                <a:solidFill>
                  <a:schemeClr val="accent6">
                    <a:lumMod val="25000"/>
                    <a:lumOff val="75000"/>
                  </a:schemeClr>
                </a:solidFill>
              </a:defRPr>
            </a:lvl5pPr>
          </a:lstStyle>
          <a:p>
            <a:pPr lvl="0"/>
            <a:r>
              <a:rPr lang="en-GB"/>
              <a:t>Reference:</a:t>
            </a:r>
            <a:endParaRPr 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AB027FB-F23A-AC47-8416-2D46EFD0F0C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8518922" y="4631594"/>
            <a:ext cx="292894" cy="234963"/>
          </a:xfrm>
          <a:prstGeom prst="rect">
            <a:avLst/>
          </a:prstGeom>
        </p:spPr>
        <p:txBody>
          <a:bodyPr anchor="ctr"/>
          <a:lstStyle>
            <a:lvl1pPr>
              <a:defRPr sz="900" b="0" i="0">
                <a:solidFill>
                  <a:schemeClr val="accent6">
                    <a:lumMod val="25000"/>
                    <a:lumOff val="75000"/>
                  </a:schemeClr>
                </a:solidFill>
                <a:latin typeface="Roboto Light" pitchFamily="2" charset="0"/>
              </a:defRPr>
            </a:lvl1pPr>
          </a:lstStyle>
          <a:p>
            <a:pPr algn="ctr"/>
            <a:fld id="{6AB480E0-615D-AC48-8C3C-C24EECCDE15C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E552519D-A5F0-C74F-8020-B3412EB04B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2747" y="1220857"/>
            <a:ext cx="8238508" cy="3178952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GB"/>
              <a:t>This layout provides for a full page of text, presenter details and references.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r>
              <a:rPr lang="en-GB"/>
              <a:t> </a:t>
            </a: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tabLst/>
              <a:defRPr/>
            </a:pPr>
            <a:r>
              <a:rPr lang="en-US" err="1"/>
              <a:t>Antion</a:t>
            </a:r>
            <a:r>
              <a:rPr lang="en-US"/>
              <a:t> et,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utet</a:t>
            </a:r>
            <a:r>
              <a:rPr lang="en-US"/>
              <a:t> quid </a:t>
            </a:r>
            <a:r>
              <a:rPr lang="en-US" err="1"/>
              <a:t>maximodis</a:t>
            </a:r>
            <a:r>
              <a:rPr lang="en-US"/>
              <a:t> </a:t>
            </a:r>
            <a:r>
              <a:rPr lang="en-US" err="1"/>
              <a:t>magnien</a:t>
            </a:r>
            <a:r>
              <a:rPr lang="en-US"/>
              <a:t> </a:t>
            </a:r>
            <a:r>
              <a:rPr lang="en-US" err="1"/>
              <a:t>ectationes</a:t>
            </a:r>
            <a:r>
              <a:rPr lang="en-US"/>
              <a:t> </a:t>
            </a:r>
            <a:r>
              <a:rPr lang="en-US" err="1"/>
              <a:t>voloria</a:t>
            </a:r>
            <a:r>
              <a:rPr lang="en-US"/>
              <a:t> </a:t>
            </a:r>
            <a:r>
              <a:rPr lang="en-US" err="1"/>
              <a:t>poribus</a:t>
            </a:r>
            <a:r>
              <a:rPr lang="en-US"/>
              <a:t>, </a:t>
            </a:r>
            <a:r>
              <a:rPr lang="en-US" err="1"/>
              <a:t>sequist</a:t>
            </a:r>
            <a:r>
              <a:rPr lang="en-US"/>
              <a:t>, core, </a:t>
            </a:r>
            <a:r>
              <a:rPr lang="en-US" err="1"/>
              <a:t>tem</a:t>
            </a:r>
            <a:r>
              <a:rPr lang="en-US"/>
              <a:t> quo </a:t>
            </a:r>
            <a:r>
              <a:rPr lang="en-US" err="1"/>
              <a:t>magnam</a:t>
            </a:r>
            <a:r>
              <a:rPr lang="en-US"/>
              <a:t> </a:t>
            </a:r>
            <a:r>
              <a:rPr lang="en-US" err="1"/>
              <a:t>repudae</a:t>
            </a:r>
            <a:r>
              <a:rPr lang="en-US"/>
              <a:t>. Ut </a:t>
            </a:r>
            <a:r>
              <a:rPr lang="en-US" err="1"/>
              <a:t>fuga</a:t>
            </a:r>
            <a:r>
              <a:rPr lang="en-US"/>
              <a:t>. </a:t>
            </a:r>
            <a:r>
              <a:rPr lang="en-US" b="1">
                <a:solidFill>
                  <a:schemeClr val="accent2"/>
                </a:solidFill>
              </a:rPr>
              <a:t>Et quat vel is </a:t>
            </a:r>
            <a:r>
              <a:rPr lang="en-US" b="1" err="1">
                <a:solidFill>
                  <a:schemeClr val="accent2"/>
                </a:solidFill>
              </a:rPr>
              <a:t>exerecus.Ictuste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volores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sequatur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 err="1">
                <a:solidFill>
                  <a:schemeClr val="accent2"/>
                </a:solidFill>
              </a:rPr>
              <a:t>apiendellita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/>
              <a:t>a que </a:t>
            </a:r>
            <a:r>
              <a:rPr lang="en-US" err="1"/>
              <a:t>ipsus</a:t>
            </a:r>
            <a:r>
              <a:rPr lang="en-US"/>
              <a:t> </a:t>
            </a:r>
            <a:r>
              <a:rPr lang="en-US" err="1"/>
              <a:t>sinctotas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ommolut</a:t>
            </a:r>
            <a:r>
              <a:rPr lang="en-US"/>
              <a:t> qui </a:t>
            </a:r>
            <a:r>
              <a:rPr lang="en-US" err="1"/>
              <a:t>bearum</a:t>
            </a:r>
            <a:r>
              <a:rPr lang="en-US"/>
              <a:t>, </a:t>
            </a:r>
            <a:r>
              <a:rPr lang="en-US" err="1"/>
              <a:t>volorro</a:t>
            </a:r>
            <a:r>
              <a:rPr lang="en-US"/>
              <a:t> </a:t>
            </a:r>
            <a:r>
              <a:rPr lang="en-US" err="1"/>
              <a:t>ribus</a:t>
            </a:r>
            <a:r>
              <a:rPr lang="en-US"/>
              <a:t>. </a:t>
            </a:r>
            <a:r>
              <a:rPr lang="en-US" err="1"/>
              <a:t>Licillorem</a:t>
            </a:r>
            <a:r>
              <a:rPr lang="en-US"/>
              <a:t> </a:t>
            </a:r>
            <a:r>
              <a:rPr lang="en-US" err="1"/>
              <a:t>quiaspe</a:t>
            </a:r>
            <a:r>
              <a:rPr lang="en-US"/>
              <a:t> </a:t>
            </a:r>
            <a:r>
              <a:rPr lang="en-US" err="1"/>
              <a:t>lliquate</a:t>
            </a:r>
            <a:r>
              <a:rPr lang="en-US"/>
              <a:t> </a:t>
            </a:r>
            <a:r>
              <a:rPr lang="en-US" err="1"/>
              <a:t>latiat</a:t>
            </a:r>
            <a:r>
              <a:rPr lang="en-US"/>
              <a:t> </a:t>
            </a:r>
            <a:r>
              <a:rPr lang="en-US" err="1"/>
              <a:t>offictotam</a:t>
            </a:r>
            <a:r>
              <a:rPr lang="en-US"/>
              <a:t> </a:t>
            </a:r>
            <a:r>
              <a:rPr lang="en-US" err="1"/>
              <a:t>everendae</a:t>
            </a:r>
            <a:r>
              <a:rPr lang="en-US"/>
              <a:t> </a:t>
            </a:r>
            <a:r>
              <a:rPr lang="en-US" err="1"/>
              <a:t>lanimi</a:t>
            </a:r>
            <a:r>
              <a:rPr lang="en-US"/>
              <a:t>, </a:t>
            </a:r>
            <a:r>
              <a:rPr lang="en-US" err="1"/>
              <a:t>tem</a:t>
            </a:r>
            <a:r>
              <a:rPr lang="en-US"/>
              <a:t>.</a:t>
            </a:r>
            <a:endParaRPr lang="en-GB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CC4360B1-7E98-404F-85D0-3361D133EF2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258793" y="276943"/>
            <a:ext cx="1432461" cy="231392"/>
          </a:xfrm>
        </p:spPr>
        <p:txBody>
          <a:bodyPr/>
          <a:lstStyle>
            <a:lvl1pPr algn="r"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Firstname</a:t>
            </a:r>
            <a:r>
              <a:rPr lang="en-GB"/>
              <a:t> </a:t>
            </a:r>
            <a:r>
              <a:rPr lang="en-GB" err="1"/>
              <a:t>Lastname</a:t>
            </a:r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3E2B2FC-52D6-E843-9E6E-7384F3485F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746" y="712521"/>
            <a:ext cx="8238508" cy="384182"/>
          </a:xfrm>
        </p:spPr>
        <p:txBody>
          <a:bodyPr/>
          <a:lstStyle>
            <a:lvl1pPr>
              <a:defRPr sz="2700"/>
            </a:lvl1pPr>
          </a:lstStyle>
          <a:p>
            <a:r>
              <a:rPr lang="en-GB"/>
              <a:t>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99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F9A897-0C5A-5344-BA02-3FAEAD1091D2}"/>
              </a:ext>
            </a:extLst>
          </p:cNvPr>
          <p:cNvSpPr/>
          <p:nvPr userDrawn="1"/>
        </p:nvSpPr>
        <p:spPr>
          <a:xfrm>
            <a:off x="0" y="1816101"/>
            <a:ext cx="9156700" cy="3327400"/>
          </a:xfrm>
          <a:custGeom>
            <a:avLst/>
            <a:gdLst>
              <a:gd name="connsiteX0" fmla="*/ 0 w 12192000"/>
              <a:gd name="connsiteY0" fmla="*/ 0 h 4436533"/>
              <a:gd name="connsiteX1" fmla="*/ 12192000 w 12192000"/>
              <a:gd name="connsiteY1" fmla="*/ 0 h 4436533"/>
              <a:gd name="connsiteX2" fmla="*/ 12192000 w 12192000"/>
              <a:gd name="connsiteY2" fmla="*/ 4436533 h 4436533"/>
              <a:gd name="connsiteX3" fmla="*/ 0 w 12192000"/>
              <a:gd name="connsiteY3" fmla="*/ 4436533 h 4436533"/>
              <a:gd name="connsiteX4" fmla="*/ 0 w 12192000"/>
              <a:gd name="connsiteY4" fmla="*/ 0 h 4436533"/>
              <a:gd name="connsiteX0" fmla="*/ 0 w 12192000"/>
              <a:gd name="connsiteY0" fmla="*/ 0 h 4436533"/>
              <a:gd name="connsiteX1" fmla="*/ 12192000 w 12192000"/>
              <a:gd name="connsiteY1" fmla="*/ 2709334 h 4436533"/>
              <a:gd name="connsiteX2" fmla="*/ 12192000 w 12192000"/>
              <a:gd name="connsiteY2" fmla="*/ 4436533 h 4436533"/>
              <a:gd name="connsiteX3" fmla="*/ 0 w 12192000"/>
              <a:gd name="connsiteY3" fmla="*/ 4436533 h 4436533"/>
              <a:gd name="connsiteX4" fmla="*/ 0 w 12192000"/>
              <a:gd name="connsiteY4" fmla="*/ 0 h 4436533"/>
              <a:gd name="connsiteX0" fmla="*/ 0 w 12208933"/>
              <a:gd name="connsiteY0" fmla="*/ 0 h 4436533"/>
              <a:gd name="connsiteX1" fmla="*/ 12208933 w 12208933"/>
              <a:gd name="connsiteY1" fmla="*/ 1727201 h 4436533"/>
              <a:gd name="connsiteX2" fmla="*/ 12192000 w 12208933"/>
              <a:gd name="connsiteY2" fmla="*/ 4436533 h 4436533"/>
              <a:gd name="connsiteX3" fmla="*/ 0 w 12208933"/>
              <a:gd name="connsiteY3" fmla="*/ 4436533 h 4436533"/>
              <a:gd name="connsiteX4" fmla="*/ 0 w 12208933"/>
              <a:gd name="connsiteY4" fmla="*/ 0 h 4436533"/>
              <a:gd name="connsiteX0" fmla="*/ 0 w 12208933"/>
              <a:gd name="connsiteY0" fmla="*/ 0 h 4436533"/>
              <a:gd name="connsiteX1" fmla="*/ 12208933 w 12208933"/>
              <a:gd name="connsiteY1" fmla="*/ 1727201 h 4436533"/>
              <a:gd name="connsiteX2" fmla="*/ 12192000 w 12208933"/>
              <a:gd name="connsiteY2" fmla="*/ 4436533 h 4436533"/>
              <a:gd name="connsiteX3" fmla="*/ 0 w 12208933"/>
              <a:gd name="connsiteY3" fmla="*/ 4436533 h 4436533"/>
              <a:gd name="connsiteX4" fmla="*/ 0 w 12208933"/>
              <a:gd name="connsiteY4" fmla="*/ 0 h 4436533"/>
              <a:gd name="connsiteX0" fmla="*/ 0 w 12208933"/>
              <a:gd name="connsiteY0" fmla="*/ 0 h 4436533"/>
              <a:gd name="connsiteX1" fmla="*/ 12208933 w 12208933"/>
              <a:gd name="connsiteY1" fmla="*/ 1727201 h 4436533"/>
              <a:gd name="connsiteX2" fmla="*/ 12192000 w 12208933"/>
              <a:gd name="connsiteY2" fmla="*/ 4436533 h 4436533"/>
              <a:gd name="connsiteX3" fmla="*/ 0 w 12208933"/>
              <a:gd name="connsiteY3" fmla="*/ 4436533 h 4436533"/>
              <a:gd name="connsiteX4" fmla="*/ 0 w 12208933"/>
              <a:gd name="connsiteY4" fmla="*/ 0 h 4436533"/>
              <a:gd name="connsiteX0" fmla="*/ 0 w 12208933"/>
              <a:gd name="connsiteY0" fmla="*/ 0 h 4436533"/>
              <a:gd name="connsiteX1" fmla="*/ 12208933 w 12208933"/>
              <a:gd name="connsiteY1" fmla="*/ 1727201 h 4436533"/>
              <a:gd name="connsiteX2" fmla="*/ 12192000 w 12208933"/>
              <a:gd name="connsiteY2" fmla="*/ 4436533 h 4436533"/>
              <a:gd name="connsiteX3" fmla="*/ 0 w 12208933"/>
              <a:gd name="connsiteY3" fmla="*/ 4436533 h 4436533"/>
              <a:gd name="connsiteX4" fmla="*/ 0 w 12208933"/>
              <a:gd name="connsiteY4" fmla="*/ 0 h 4436533"/>
              <a:gd name="connsiteX0" fmla="*/ 0 w 12208933"/>
              <a:gd name="connsiteY0" fmla="*/ 0 h 4436533"/>
              <a:gd name="connsiteX1" fmla="*/ 12208933 w 12208933"/>
              <a:gd name="connsiteY1" fmla="*/ 1727201 h 4436533"/>
              <a:gd name="connsiteX2" fmla="*/ 12192000 w 12208933"/>
              <a:gd name="connsiteY2" fmla="*/ 4436533 h 4436533"/>
              <a:gd name="connsiteX3" fmla="*/ 0 w 12208933"/>
              <a:gd name="connsiteY3" fmla="*/ 4436533 h 4436533"/>
              <a:gd name="connsiteX4" fmla="*/ 0 w 12208933"/>
              <a:gd name="connsiteY4" fmla="*/ 0 h 4436533"/>
              <a:gd name="connsiteX0" fmla="*/ 0 w 12208933"/>
              <a:gd name="connsiteY0" fmla="*/ 0 h 4436533"/>
              <a:gd name="connsiteX1" fmla="*/ 12208933 w 12208933"/>
              <a:gd name="connsiteY1" fmla="*/ 1727201 h 4436533"/>
              <a:gd name="connsiteX2" fmla="*/ 12192000 w 12208933"/>
              <a:gd name="connsiteY2" fmla="*/ 4436533 h 4436533"/>
              <a:gd name="connsiteX3" fmla="*/ 0 w 12208933"/>
              <a:gd name="connsiteY3" fmla="*/ 4436533 h 4436533"/>
              <a:gd name="connsiteX4" fmla="*/ 0 w 12208933"/>
              <a:gd name="connsiteY4" fmla="*/ 0 h 443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8933" h="4436533">
                <a:moveTo>
                  <a:pt x="0" y="0"/>
                </a:moveTo>
                <a:cubicBezTo>
                  <a:pt x="2223911" y="711201"/>
                  <a:pt x="8037689" y="1507067"/>
                  <a:pt x="12208933" y="1727201"/>
                </a:cubicBezTo>
                <a:lnTo>
                  <a:pt x="12192000" y="4436533"/>
                </a:lnTo>
                <a:lnTo>
                  <a:pt x="0" y="443653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D83A81-1070-0146-9636-63F1D69BA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2185" y="567733"/>
            <a:ext cx="8479631" cy="99417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Thank you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25D9E4-8331-A44F-A166-6F07A67A47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6412" y="1739899"/>
            <a:ext cx="1191176" cy="553644"/>
          </a:xfrm>
          <a:prstGeom prst="rect">
            <a:avLst/>
          </a:prstGeom>
        </p:spPr>
      </p:pic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F475DE0-4337-3D49-8FDE-51E818403CA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55770" y="3090062"/>
            <a:ext cx="1432461" cy="231392"/>
          </a:xfrm>
        </p:spPr>
        <p:txBody>
          <a:bodyPr/>
          <a:lstStyle>
            <a:lvl1pPr algn="ctr"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www.inhsu.org</a:t>
            </a:r>
            <a:endParaRPr lang="en-US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592C5D3-73A1-3947-8F18-D826647A1B2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184" y="4146674"/>
            <a:ext cx="3921662" cy="679325"/>
          </a:xfrm>
        </p:spPr>
        <p:txBody>
          <a:bodyPr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SzPct val="150000"/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Contact Details to go here – 3 lines max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025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00301" y="4744483"/>
            <a:ext cx="1050822" cy="273844"/>
          </a:xfrm>
        </p:spPr>
        <p:txBody>
          <a:bodyPr/>
          <a:lstStyle>
            <a:lvl1pPr>
              <a:defRPr sz="750"/>
            </a:lvl1pPr>
          </a:lstStyle>
          <a:p>
            <a:fld id="{2FB0C1B0-7A32-4360-A10E-21A7D0E73CB2}" type="datetimeFigureOut">
              <a:rPr lang="en-CA" smtClean="0"/>
              <a:pPr/>
              <a:t>2026-09-03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2742" y="4744484"/>
            <a:ext cx="4461388" cy="273843"/>
          </a:xfrm>
        </p:spPr>
        <p:txBody>
          <a:bodyPr/>
          <a:lstStyle>
            <a:lvl1pPr algn="l">
              <a:defRPr sz="750"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4742" y="4735263"/>
            <a:ext cx="492227" cy="273844"/>
          </a:xfrm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D63B8D7F-266E-41A3-B950-9989D28316EA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2403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AC97F-BC8A-4D50-8CCE-38A2B986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074009-109E-4519-8F97-6BE11C3F66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650" y="1238435"/>
            <a:ext cx="7886700" cy="3338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178C76-0B40-4D3C-AE8E-ECF661F4D6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4731129"/>
            <a:ext cx="453305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 b="0" i="0">
                <a:solidFill>
                  <a:schemeClr val="tx2"/>
                </a:solidFill>
                <a:latin typeface="+mn-lt"/>
                <a:ea typeface="Roboto" charset="0"/>
                <a:cs typeface="Roboto" charset="0"/>
              </a:defRPr>
            </a:lvl1pPr>
          </a:lstStyle>
          <a:p>
            <a:r>
              <a:rPr lang="en-US"/>
              <a:t>Edit footer - go to Insert tab &gt; Header &amp; Footer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A4350CD-EA1B-422C-B3B3-0401552697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47252" y="4719576"/>
            <a:ext cx="6680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b="0" i="0">
                <a:solidFill>
                  <a:schemeClr val="tx2"/>
                </a:solidFill>
                <a:latin typeface="+mn-lt"/>
                <a:ea typeface="Roboto" charset="0"/>
                <a:cs typeface="Roboto" charset="0"/>
              </a:defRPr>
            </a:lvl1pPr>
          </a:lstStyle>
          <a:p>
            <a:fld id="{27658008-9535-442B-8149-213DFE0C04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636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2185" y="273844"/>
            <a:ext cx="8479631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185" y="1369219"/>
            <a:ext cx="8479631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8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Work Sans" pitchFamily="2" charset="77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750"/>
        </a:spcBef>
        <a:spcAft>
          <a:spcPts val="450"/>
        </a:spcAft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Roboto Light" pitchFamily="2" charset="0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450"/>
        </a:spcAft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Roboto Light" pitchFamily="2" charset="0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450"/>
        </a:spcAft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Roboto Light" pitchFamily="2" charset="0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450"/>
        </a:spcAft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Roboto Light" pitchFamily="2" charset="0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450"/>
        </a:spcAft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Roboto Light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79">
          <p15:clr>
            <a:srgbClr val="F26B43"/>
          </p15:clr>
        </p15:guide>
        <p15:guide id="4" pos="7401">
          <p15:clr>
            <a:srgbClr val="F26B43"/>
          </p15:clr>
        </p15:guide>
        <p15:guide id="5" orient="horz" pos="3884">
          <p15:clr>
            <a:srgbClr val="F26B43"/>
          </p15:clr>
        </p15:guide>
        <p15:guide id="6" orient="horz" pos="4088">
          <p15:clr>
            <a:srgbClr val="F26B43"/>
          </p15:clr>
        </p15:guide>
        <p15:guide id="7" orient="horz" pos="210">
          <p15:clr>
            <a:srgbClr val="F26B43"/>
          </p15:clr>
        </p15:guide>
        <p15:guide id="8" orient="horz" pos="73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E6B3-FAB5-0244-B4C7-FE4CE356B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306920"/>
            <a:ext cx="6904111" cy="994172"/>
          </a:xfrm>
        </p:spPr>
        <p:txBody>
          <a:bodyPr/>
          <a:lstStyle/>
          <a:p>
            <a:r>
              <a:rPr lang="en-US" dirty="0"/>
              <a:t>Title page can be formatted as you would like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C4026-753C-444C-91B5-03C1F068D3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185" y="1419622"/>
            <a:ext cx="8013502" cy="29628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SzPct val="100000"/>
            </a:pPr>
            <a:r>
              <a:rPr lang="en-AU" sz="1800" i="1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Co-authors</a:t>
            </a:r>
            <a:b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AU" sz="1400" i="1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Institutions</a:t>
            </a:r>
            <a:endParaRPr lang="en-AU" sz="1800" i="1" kern="0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92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FD1E1-E9C3-3FF3-66F2-46B47962E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67970-1187-A4A1-9741-505116130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306920"/>
            <a:ext cx="6904111" cy="994172"/>
          </a:xfrm>
        </p:spPr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F3EF2-939A-EBDE-6AB4-7CD35E80EF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185" y="1419622"/>
            <a:ext cx="8013502" cy="296288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XX is a consultant/advisor for and has received research grants from XXX, XXX, XXX, and XXX.</a:t>
            </a:r>
          </a:p>
        </p:txBody>
      </p:sp>
    </p:spTree>
    <p:extLst>
      <p:ext uri="{BB962C8B-B14F-4D97-AF65-F5344CB8AC3E}">
        <p14:creationId xmlns:p14="http://schemas.microsoft.com/office/powerpoint/2010/main" val="275196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6F6A9-4890-D707-3CA0-695F98CD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E295B-37BF-A1DD-8557-ED337032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306920"/>
            <a:ext cx="6904111" cy="994172"/>
          </a:xfrm>
        </p:spPr>
        <p:txBody>
          <a:bodyPr/>
          <a:lstStyle/>
          <a:p>
            <a:r>
              <a:rPr lang="en-US" dirty="0"/>
              <a:t>Backgrounds/aims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AF3AD-D95F-143D-9620-4C3B9F82E6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185" y="1419622"/>
            <a:ext cx="8013502" cy="296288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is known about this area?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Why is this study important?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is the study aim(s)?</a:t>
            </a:r>
          </a:p>
        </p:txBody>
      </p:sp>
    </p:spTree>
    <p:extLst>
      <p:ext uri="{BB962C8B-B14F-4D97-AF65-F5344CB8AC3E}">
        <p14:creationId xmlns:p14="http://schemas.microsoft.com/office/powerpoint/2010/main" val="379610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72D25-FFFB-1DD2-DA24-CD49758BB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33344-6FA9-16D8-E45D-52C938E2B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306920"/>
            <a:ext cx="6904111" cy="994172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217C80-69EA-44CD-2892-7A43EC7A75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185" y="1419622"/>
            <a:ext cx="8013502" cy="296288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Study design/patient population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Study assessments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Study endpoints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Statistical analysis</a:t>
            </a:r>
          </a:p>
        </p:txBody>
      </p:sp>
    </p:spTree>
    <p:extLst>
      <p:ext uri="{BB962C8B-B14F-4D97-AF65-F5344CB8AC3E}">
        <p14:creationId xmlns:p14="http://schemas.microsoft.com/office/powerpoint/2010/main" val="2077938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8F1FB-FF6E-F666-C55F-3A693D213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7B7E0-741B-1C7B-1D3F-EE5AFC200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306920"/>
            <a:ext cx="6904111" cy="994172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6ABE6-26F8-1548-8FD9-C858ED922F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185" y="1419622"/>
            <a:ext cx="8013502" cy="296288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Key findings summarised on ONE page</a:t>
            </a:r>
          </a:p>
        </p:txBody>
      </p:sp>
    </p:spTree>
    <p:extLst>
      <p:ext uri="{BB962C8B-B14F-4D97-AF65-F5344CB8AC3E}">
        <p14:creationId xmlns:p14="http://schemas.microsoft.com/office/powerpoint/2010/main" val="984101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F1DF7-62FA-7377-C78E-52338A66F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9C66F-FE8A-266E-198E-102B8D0B6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306920"/>
            <a:ext cx="6904111" cy="994172"/>
          </a:xfrm>
        </p:spPr>
        <p:txBody>
          <a:bodyPr/>
          <a:lstStyle/>
          <a:p>
            <a:r>
              <a:rPr lang="en-US" dirty="0"/>
              <a:t>Conclusions/implications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26BA6F-7EBB-35F2-31AE-ED1AA7B73D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185" y="1419622"/>
            <a:ext cx="8013502" cy="296288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Summarise main finding</a:t>
            </a:r>
          </a:p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implications does this have for research in this area</a:t>
            </a:r>
          </a:p>
        </p:txBody>
      </p:sp>
    </p:spTree>
    <p:extLst>
      <p:ext uri="{BB962C8B-B14F-4D97-AF65-F5344CB8AC3E}">
        <p14:creationId xmlns:p14="http://schemas.microsoft.com/office/powerpoint/2010/main" val="2903716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1E79D-A0AF-2802-5D65-4B21DDFA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DF2B9-D99D-9B6A-701C-90CC28F2E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306920"/>
            <a:ext cx="6904111" cy="994172"/>
          </a:xfrm>
        </p:spPr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212901-FB23-B5C5-A5F1-363BDF805B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185" y="1419622"/>
            <a:ext cx="8013502" cy="296288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AU" sz="1800" kern="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2097932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HSU">
      <a:dk1>
        <a:srgbClr val="000000"/>
      </a:dk1>
      <a:lt1>
        <a:srgbClr val="FFFFFF"/>
      </a:lt1>
      <a:dk2>
        <a:srgbClr val="585859"/>
      </a:dk2>
      <a:lt2>
        <a:srgbClr val="E7E6E6"/>
      </a:lt2>
      <a:accent1>
        <a:srgbClr val="F09920"/>
      </a:accent1>
      <a:accent2>
        <a:srgbClr val="077187"/>
      </a:accent2>
      <a:accent3>
        <a:srgbClr val="1B5057"/>
      </a:accent3>
      <a:accent4>
        <a:srgbClr val="142C32"/>
      </a:accent4>
      <a:accent5>
        <a:srgbClr val="149990"/>
      </a:accent5>
      <a:accent6>
        <a:srgbClr val="1F201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E9833"/>
      </a:accent1>
      <a:accent2>
        <a:srgbClr val="5A5A5A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EE9833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EE9833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292df1-32b4-4e11-929b-4da33af2fa6c"/>
    <lcf76f155ced4ddcb4097134ff3c332f xmlns="4550e38c-d093-4cb8-85ab-a6df8296f11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337F61F08E5545A4BB03B11A7E1959" ma:contentTypeVersion="13" ma:contentTypeDescription="Create a new document." ma:contentTypeScope="" ma:versionID="d6bcbc457fef6402dce3187fd4047468">
  <xsd:schema xmlns:xsd="http://www.w3.org/2001/XMLSchema" xmlns:xs="http://www.w3.org/2001/XMLSchema" xmlns:p="http://schemas.microsoft.com/office/2006/metadata/properties" xmlns:ns2="4550e38c-d093-4cb8-85ab-a6df8296f110" xmlns:ns3="3f292df1-32b4-4e11-929b-4da33af2fa6c" targetNamespace="http://schemas.microsoft.com/office/2006/metadata/properties" ma:root="true" ma:fieldsID="a99af878998d2a9ea977b9932e329c13" ns2:_="" ns3:_="">
    <xsd:import namespace="4550e38c-d093-4cb8-85ab-a6df8296f110"/>
    <xsd:import namespace="3f292df1-32b4-4e11-929b-4da33af2fa6c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50e38c-d093-4cb8-85ab-a6df8296f110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68341f2d-bbf9-4513-a15f-30490290cb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92df1-32b4-4e11-929b-4da33af2fa6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3030f885-3e39-4516-8ec0-1a0cd896d812}" ma:internalName="TaxCatchAll" ma:showField="CatchAllData" ma:web="3f292df1-32b4-4e11-929b-4da33af2fa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0BEF4A-B285-4D81-B29B-E19C31BFB6F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f292df1-32b4-4e11-929b-4da33af2fa6c"/>
    <ds:schemaRef ds:uri="4550e38c-d093-4cb8-85ab-a6df8296f11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78748C6-A7D5-46F2-AAFD-3982C38ED8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811925-454C-4CF0-AA8A-77A436DD83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50e38c-d093-4cb8-85ab-a6df8296f110"/>
    <ds:schemaRef ds:uri="3f292df1-32b4-4e11-929b-4da33af2fa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117</Words>
  <Application>Microsoft Office PowerPoint</Application>
  <PresentationFormat>On-screen Show (16:9)</PresentationFormat>
  <Paragraphs>34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Courier New</vt:lpstr>
      <vt:lpstr>Helvetica Neue</vt:lpstr>
      <vt:lpstr>Roboto</vt:lpstr>
      <vt:lpstr>Roboto Light</vt:lpstr>
      <vt:lpstr>Work Sans</vt:lpstr>
      <vt:lpstr>Office Theme</vt:lpstr>
      <vt:lpstr>Title page can be formatted as you would like</vt:lpstr>
      <vt:lpstr>Disclosures</vt:lpstr>
      <vt:lpstr>Backgrounds/aims</vt:lpstr>
      <vt:lpstr>Methods</vt:lpstr>
      <vt:lpstr>Results</vt:lpstr>
      <vt:lpstr>Conclusions/implications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INHSU 2015 4th International Symposium on Hepatitis Care in Substance Users  Sydney, Australia, 7-9 October, 2015</dc:title>
  <dc:creator>jason grebely</dc:creator>
  <cp:lastModifiedBy>Jeremy Cott</cp:lastModifiedBy>
  <cp:revision>100</cp:revision>
  <dcterms:modified xsi:type="dcterms:W3CDTF">2026-09-03T00:11:14Z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0x010100BD337F61F08E5545A4BB03B11A7E1959</vt:lpwstr>
  </property>
</Properties>
</file>