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1F3C"/>
    <a:srgbClr val="A14D24"/>
    <a:srgbClr val="984E29"/>
    <a:srgbClr val="C44F01"/>
    <a:srgbClr val="0D182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4F4E83-DE08-4712-9F4C-91BB148E37F6}" v="1" dt="2024-10-31T21:02:50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ttany Lee" userId="37c889de-11a6-46ab-be09-81639f329eb1" providerId="ADAL" clId="{C84F4E83-DE08-4712-9F4C-91BB148E37F6}"/>
    <pc:docChg chg="custSel modSld">
      <pc:chgData name="Brittany Lee" userId="37c889de-11a6-46ab-be09-81639f329eb1" providerId="ADAL" clId="{C84F4E83-DE08-4712-9F4C-91BB148E37F6}" dt="2024-10-31T21:03:59.308" v="12" actId="207"/>
      <pc:docMkLst>
        <pc:docMk/>
      </pc:docMkLst>
      <pc:sldChg chg="addSp delSp modSp mod">
        <pc:chgData name="Brittany Lee" userId="37c889de-11a6-46ab-be09-81639f329eb1" providerId="ADAL" clId="{C84F4E83-DE08-4712-9F4C-91BB148E37F6}" dt="2024-10-31T21:03:59.308" v="12" actId="207"/>
        <pc:sldMkLst>
          <pc:docMk/>
          <pc:sldMk cId="3276953326" sldId="256"/>
        </pc:sldMkLst>
        <pc:spChg chg="mod">
          <ac:chgData name="Brittany Lee" userId="37c889de-11a6-46ab-be09-81639f329eb1" providerId="ADAL" clId="{C84F4E83-DE08-4712-9F4C-91BB148E37F6}" dt="2024-10-31T21:03:48.495" v="11" actId="207"/>
          <ac:spMkLst>
            <pc:docMk/>
            <pc:sldMk cId="3276953326" sldId="256"/>
            <ac:spMk id="2" creationId="{764A5516-A960-0154-F1B7-50CD13A04ADC}"/>
          </ac:spMkLst>
        </pc:spChg>
        <pc:spChg chg="mod">
          <ac:chgData name="Brittany Lee" userId="37c889de-11a6-46ab-be09-81639f329eb1" providerId="ADAL" clId="{C84F4E83-DE08-4712-9F4C-91BB148E37F6}" dt="2024-10-31T21:03:59.308" v="12" actId="207"/>
          <ac:spMkLst>
            <pc:docMk/>
            <pc:sldMk cId="3276953326" sldId="256"/>
            <ac:spMk id="3" creationId="{FB5AF50E-5CCD-98DD-3C95-A733D8EB9B53}"/>
          </ac:spMkLst>
        </pc:spChg>
        <pc:picChg chg="del mod">
          <ac:chgData name="Brittany Lee" userId="37c889de-11a6-46ab-be09-81639f329eb1" providerId="ADAL" clId="{C84F4E83-DE08-4712-9F4C-91BB148E37F6}" dt="2024-10-31T21:02:48.068" v="1" actId="478"/>
          <ac:picMkLst>
            <pc:docMk/>
            <pc:sldMk cId="3276953326" sldId="256"/>
            <ac:picMk id="5" creationId="{6A48AD1C-CB32-027B-9604-B0A93352AD9E}"/>
          </ac:picMkLst>
        </pc:picChg>
        <pc:picChg chg="add mod ord">
          <ac:chgData name="Brittany Lee" userId="37c889de-11a6-46ab-be09-81639f329eb1" providerId="ADAL" clId="{C84F4E83-DE08-4712-9F4C-91BB148E37F6}" dt="2024-10-31T21:02:57.525" v="6" actId="34135"/>
          <ac:picMkLst>
            <pc:docMk/>
            <pc:sldMk cId="3276953326" sldId="256"/>
            <ac:picMk id="6" creationId="{CF13BBE1-E62F-A223-4110-E74BF8CEB40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D3682-33C6-F690-1201-087833C420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2E616A-190E-A17F-AD86-3F8384368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CA45-E7E3-B3B1-2C73-CDF9799F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EACBE-FAAE-0CB2-77D0-F3C3CB53A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F7F85-A8FA-C514-22A9-7B7647DC5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8726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FE98E-D449-0034-2719-AEADEE7B0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81262-22DA-DFAD-ADEC-C318A3DA7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1B665-050E-36BB-020C-C159CD05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3D0DA-4CA3-A609-1B69-F3F98A3D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31D76-1491-4FD1-5520-29FCBDD1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981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60FC25-9ABC-2054-654A-EE8CFBDF7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518CB-159A-185E-6726-294E1D39DF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A6937-4463-147C-B8D3-431BBBDF6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4AA71-3485-9228-B3CE-31E918E1F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706CF-5FD7-F102-739B-4327EA616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2336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BE75-030F-8171-98AA-5E8406CA9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85FA1-6E20-12A2-2E0A-6D0D7A4AC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C03F9-68A7-64F0-6191-A18E1BBE2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B5C3A-524C-F480-A3EB-932DC307A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2A497-92F8-9747-79FB-A1EC3715F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187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843B9-D02D-2414-6E83-083ED78F9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41EE3-B0DF-BDCF-C6D6-9454EE147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7B56C-685D-B3D1-7215-C47379B2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6F9BF-1581-A1CD-2620-7E7B41FF8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1F070-01FB-A214-20C1-D1C7BB4AB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5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B6439-20D4-84A1-FEE5-C9F98E581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58533-3C3A-9F85-70F4-350FE555B9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C51FFA-BCD3-6C9F-94FC-7B9C361C8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3F182-0E46-8E00-B159-76637AE25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B97047-5817-A7E3-F3F2-3B143DCF8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BFAFC-AA97-1EDF-8010-1AC11CF67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918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F9E-6195-DAB2-EF71-643A4AFC2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79EBF1-E249-8CD6-BEC6-22FCAEE52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A2F1B-A89D-095A-EC8D-9B8229DE6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00E77-64BC-28F3-729C-3CE252287D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B998C7-DA50-2029-0537-265E7C76C9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D03238-8539-33D7-253D-23BBE055D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7C90BF-B56A-3B33-41F0-9809D8A3F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A1224D-A580-6483-6031-AA61C14B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38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EC3B8-2779-E575-A63A-F46257133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D1EA0F-9CB0-0256-BDC3-F4E21C3D9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7DE1C-8373-CB16-D27D-3FB93AF16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5531CB-BC2B-DA47-AA9A-F9B5B7DD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244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1F9410-A447-2018-E0C0-4412C822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07A4B9-23F3-2ABA-7B2E-27E69AD7B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EFA4F-15DF-2E22-59F7-578B70CF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317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EE747-D5EA-303C-B25F-B199F6D54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23334-31FC-90E9-C3A3-691C7EA34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AFD1C-AA37-78D5-4996-63CCE8D4D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89330-C4E7-6822-8A5D-083858A63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523B0F-A1FC-3BA6-8C13-7A44CB899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CAAAB-43E7-E183-BFD0-9F89505D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114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72A0A-24F4-E9AC-2692-6010533A8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C985EF-AC0F-DF47-A735-B75025D04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23B0A7-20E9-97F5-9433-C28CB51BD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6C12EC-F5FC-78EE-992F-8863DD974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8803-709C-309C-CB31-25FDA7BA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FB1BDC-C629-36DE-FEBB-32C888966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728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C05F1E-370C-9A3B-A07C-D8E1811DE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474029-68BB-05BE-7869-278FEAC4A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59354-B314-A95F-5673-B273FEB8AF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BAFC11-4BD1-4249-AB01-014B617048F5}" type="datetimeFigureOut">
              <a:rPr lang="en-AU" smtClean="0"/>
              <a:t>1/11/2024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AEAF8-6857-7DEE-A33A-E46ED6EEB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9F1B5-D15B-7BA8-1713-CCB451DA5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99C487-03D1-4F4D-BB88-A4DB635A73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918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orange border&#10;&#10;Description automatically generated with medium confidence">
            <a:extLst>
              <a:ext uri="{FF2B5EF4-FFF2-40B4-BE49-F238E27FC236}">
                <a16:creationId xmlns:a16="http://schemas.microsoft.com/office/drawing/2014/main" id="{CF13BBE1-E62F-A223-4110-E74BF8CEB4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64A5516-A960-0154-F1B7-50CD13A04A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 dirty="0">
              <a:solidFill>
                <a:srgbClr val="A14D24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AF50E-5CCD-98DD-3C95-A733D8EB9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>
              <a:solidFill>
                <a:srgbClr val="111F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95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01b6832e-b544-4345-9214-7ac06f06ded5" xsi:nil="true"/>
    <TaxCatchAll xmlns="c1dda496-20c0-4dc6-ba02-62e3f8b7aa2c" xsi:nil="true"/>
    <lcf76f155ced4ddcb4097134ff3c332f xmlns="01b6832e-b544-4345-9214-7ac06f06ded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F955C1C3EE044AB95EB67FAD2AA4FB" ma:contentTypeVersion="19" ma:contentTypeDescription="Create a new document." ma:contentTypeScope="" ma:versionID="69b4e21119cbe8724e6a24e2d1ca5517">
  <xsd:schema xmlns:xsd="http://www.w3.org/2001/XMLSchema" xmlns:xs="http://www.w3.org/2001/XMLSchema" xmlns:p="http://schemas.microsoft.com/office/2006/metadata/properties" xmlns:ns2="01b6832e-b544-4345-9214-7ac06f06ded5" xmlns:ns3="c1dda496-20c0-4dc6-ba02-62e3f8b7aa2c" targetNamespace="http://schemas.microsoft.com/office/2006/metadata/properties" ma:root="true" ma:fieldsID="5383db4dde0d7da1e4b1fd1dfcff67ad" ns2:_="" ns3:_="">
    <xsd:import namespace="01b6832e-b544-4345-9214-7ac06f06ded5"/>
    <xsd:import namespace="c1dda496-20c0-4dc6-ba02-62e3f8b7aa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b6832e-b544-4345-9214-7ac06f06de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15883c9-53b1-453d-8987-ebee1062d7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6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dda496-20c0-4dc6-ba02-62e3f8b7aa2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42227db-a8fd-4afb-adc1-3c020c350507}" ma:internalName="TaxCatchAll" ma:showField="CatchAllData" ma:web="c1dda496-20c0-4dc6-ba02-62e3f8b7aa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C851E6-0032-4A6A-957D-1955E3D2B8F6}">
  <ds:schemaRefs>
    <ds:schemaRef ds:uri="http://schemas.microsoft.com/office/2006/metadata/properties"/>
    <ds:schemaRef ds:uri="http://schemas.microsoft.com/office/infopath/2007/PartnerControls"/>
    <ds:schemaRef ds:uri="01b6832e-b544-4345-9214-7ac06f06ded5"/>
    <ds:schemaRef ds:uri="c1dda496-20c0-4dc6-ba02-62e3f8b7aa2c"/>
  </ds:schemaRefs>
</ds:datastoreItem>
</file>

<file path=customXml/itemProps2.xml><?xml version="1.0" encoding="utf-8"?>
<ds:datastoreItem xmlns:ds="http://schemas.openxmlformats.org/officeDocument/2006/customXml" ds:itemID="{818DBD97-FC31-4CE3-BDBE-BFCEE43707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654D6B-1617-465F-87B7-53027EB54A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b6832e-b544-4345-9214-7ac06f06ded5"/>
    <ds:schemaRef ds:uri="c1dda496-20c0-4dc6-ba02-62e3f8b7aa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Brittany Lee</dc:creator>
  <cp:lastModifiedBy>Brittany Lee</cp:lastModifiedBy>
  <cp:revision>1</cp:revision>
  <dcterms:created xsi:type="dcterms:W3CDTF">2024-10-31T20:34:36Z</dcterms:created>
  <dcterms:modified xsi:type="dcterms:W3CDTF">2024-10-31T21:04:08Z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0x0101006DF955C1C3EE044AB95EB67FAD2AA4FB</vt:lpwstr>
  </property>
</Properties>
</file>