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18946-A0EE-4AB4-9F9F-BC162D426F24}" v="1" dt="2026-03-18T21:16:08.022"/>
    <p1510:client id="{8D8B82F9-C003-4308-B8F2-4302CDF8D2C0}" v="2" dt="2026-03-18T21:04:12.2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gn Annette" userId="04d32821-0dac-4e7e-af11-0f8aeea00d64" providerId="ADAL" clId="{CD7C1AA3-F9D4-43A4-81F6-63DC838E60F9}"/>
    <pc:docChg chg="modSld modMainMaster">
      <pc:chgData name="Design Annette" userId="04d32821-0dac-4e7e-af11-0f8aeea00d64" providerId="ADAL" clId="{CD7C1AA3-F9D4-43A4-81F6-63DC838E60F9}" dt="2026-03-18T21:16:08.020" v="14" actId="14826"/>
      <pc:docMkLst>
        <pc:docMk/>
      </pc:docMkLst>
      <pc:sldChg chg="modSp mod">
        <pc:chgData name="Design Annette" userId="04d32821-0dac-4e7e-af11-0f8aeea00d64" providerId="ADAL" clId="{CD7C1AA3-F9D4-43A4-81F6-63DC838E60F9}" dt="2026-03-18T21:04:54.075" v="13" actId="1036"/>
        <pc:sldMkLst>
          <pc:docMk/>
          <pc:sldMk cId="3219802172" sldId="256"/>
        </pc:sldMkLst>
        <pc:spChg chg="mod">
          <ac:chgData name="Design Annette" userId="04d32821-0dac-4e7e-af11-0f8aeea00d64" providerId="ADAL" clId="{CD7C1AA3-F9D4-43A4-81F6-63DC838E60F9}" dt="2026-03-18T21:04:54.075" v="13" actId="1036"/>
          <ac:spMkLst>
            <pc:docMk/>
            <pc:sldMk cId="3219802172" sldId="256"/>
            <ac:spMk id="6" creationId="{80657A0D-7E96-DB71-83F2-E5D6B43108DE}"/>
          </ac:spMkLst>
        </pc:spChg>
      </pc:sldChg>
      <pc:sldMasterChg chg="modSp">
        <pc:chgData name="Design Annette" userId="04d32821-0dac-4e7e-af11-0f8aeea00d64" providerId="ADAL" clId="{CD7C1AA3-F9D4-43A4-81F6-63DC838E60F9}" dt="2026-03-18T21:16:08.020" v="14" actId="14826"/>
        <pc:sldMasterMkLst>
          <pc:docMk/>
          <pc:sldMasterMk cId="3998971819" sldId="2147483660"/>
        </pc:sldMasterMkLst>
        <pc:picChg chg="mod">
          <ac:chgData name="Design Annette" userId="04d32821-0dac-4e7e-af11-0f8aeea00d64" providerId="ADAL" clId="{CD7C1AA3-F9D4-43A4-81F6-63DC838E60F9}" dt="2026-03-18T21:16:08.020" v="14" actId="14826"/>
          <ac:picMkLst>
            <pc:docMk/>
            <pc:sldMasterMk cId="3998971819" sldId="2147483660"/>
            <ac:picMk id="8" creationId="{32709B03-58D3-CD74-142D-975082A8C2D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657A0D-7E96-DB71-83F2-E5D6B43108DE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AA8D5E9-6BBF-4106-8672-D2909F36EE1F}"/>
</file>

<file path=customXml/itemProps2.xml><?xml version="1.0" encoding="utf-8"?>
<ds:datastoreItem xmlns:ds="http://schemas.openxmlformats.org/officeDocument/2006/customXml" ds:itemID="{2194C3A6-4F44-4683-A861-B27049896384}"/>
</file>

<file path=customXml/itemProps3.xml><?xml version="1.0" encoding="utf-8"?>
<ds:datastoreItem xmlns:ds="http://schemas.openxmlformats.org/officeDocument/2006/customXml" ds:itemID="{1AFE3D7C-1456-486C-8666-14102731CB8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Proxima Nova</vt:lpstr>
      <vt:lpstr>Arial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2</cp:revision>
  <dcterms:created xsi:type="dcterms:W3CDTF">2026-03-11T01:02:04Z</dcterms:created>
  <dcterms:modified xsi:type="dcterms:W3CDTF">2026-03-18T21:16:14Z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4357400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