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B82F9-C003-4308-B8F2-4302CDF8D2C0}" v="2" dt="2026-03-18T21:04:12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Sld modMainMaster">
      <pc:chgData name="Design Annette" userId="04d32821-0dac-4e7e-af11-0f8aeea00d64" providerId="ADAL" clId="{CD7C1AA3-F9D4-43A4-81F6-63DC838E60F9}" dt="2026-03-18T21:04:54.075" v="13" actId="1036"/>
      <pc:docMkLst>
        <pc:docMk/>
      </pc:docMkLst>
      <pc:sldChg chg="modSp mod">
        <pc:chgData name="Design Annette" userId="04d32821-0dac-4e7e-af11-0f8aeea00d64" providerId="ADAL" clId="{CD7C1AA3-F9D4-43A4-81F6-63DC838E60F9}" dt="2026-03-18T21:04:54.075" v="13" actId="1036"/>
        <pc:sldMkLst>
          <pc:docMk/>
          <pc:sldMk cId="3219802172" sldId="256"/>
        </pc:sldMkLst>
        <pc:spChg chg="mod">
          <ac:chgData name="Design Annette" userId="04d32821-0dac-4e7e-af11-0f8aeea00d64" providerId="ADAL" clId="{CD7C1AA3-F9D4-43A4-81F6-63DC838E60F9}" dt="2026-03-18T21:04:54.075" v="13" actId="1036"/>
          <ac:spMkLst>
            <pc:docMk/>
            <pc:sldMk cId="3219802172" sldId="256"/>
            <ac:spMk id="6" creationId="{80657A0D-7E96-DB71-83F2-E5D6B43108DE}"/>
          </ac:spMkLst>
        </pc:spChg>
      </pc:sldChg>
      <pc:sldMasterChg chg="modSp">
        <pc:chgData name="Design Annette" userId="04d32821-0dac-4e7e-af11-0f8aeea00d64" providerId="ADAL" clId="{CD7C1AA3-F9D4-43A4-81F6-63DC838E60F9}" dt="2026-03-18T21:03:41.951" v="0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8T21:03:41.951" v="0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657A0D-7E96-DB71-83F2-E5D6B43108DE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7621AE2-1E62-49A3-9393-6DDF95820A3C}"/>
</file>

<file path=customXml/itemProps2.xml><?xml version="1.0" encoding="utf-8"?>
<ds:datastoreItem xmlns:ds="http://schemas.openxmlformats.org/officeDocument/2006/customXml" ds:itemID="{66C0C06A-C2CE-426C-A475-2C33E2B43ABC}"/>
</file>

<file path=customXml/itemProps3.xml><?xml version="1.0" encoding="utf-8"?>
<ds:datastoreItem xmlns:ds="http://schemas.openxmlformats.org/officeDocument/2006/customXml" ds:itemID="{0CC32C7A-178A-489A-ABF2-8EF4373F26B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2</cp:revision>
  <dcterms:created xsi:type="dcterms:W3CDTF">2026-03-11T01:02:04Z</dcterms:created>
  <dcterms:modified xsi:type="dcterms:W3CDTF">2026-03-18T21:05:02Z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4356500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