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</p:sldIdLst>
  <p:sldSz cx="8229600" cy="8229600"/>
  <p:notesSz cx="6858000" cy="9144000"/>
  <p:embeddedFontLst>
    <p:embeddedFont>
      <p:font typeface="Proxima Nova" panose="02000506030000020004" pitchFamily="50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DBC7"/>
    <a:srgbClr val="1C0B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B82F9-C003-4308-B8F2-4302CDF8D2C0}" v="2" dt="2026-03-18T21:04:12.277"/>
    <p1510:client id="{90ECB598-B011-4897-B1CF-FD796D53BAE1}" v="1" dt="2026-03-18T21:14:09.2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5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1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microsoft.com/office/2016/11/relationships/changesInfo" Target="changesInfos/changesInfo1.xml"/><Relationship Id="rId5" Type="http://schemas.openxmlformats.org/officeDocument/2006/relationships/font" Target="fonts/font3.fntdata"/><Relationship Id="rId15" Type="http://schemas.openxmlformats.org/officeDocument/2006/relationships/customXml" Target="../customXml/item3.xml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Relationship Id="rId14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sign Annette" userId="04d32821-0dac-4e7e-af11-0f8aeea00d64" providerId="ADAL" clId="{CD7C1AA3-F9D4-43A4-81F6-63DC838E60F9}"/>
    <pc:docChg chg="modSld modMainMaster">
      <pc:chgData name="Design Annette" userId="04d32821-0dac-4e7e-af11-0f8aeea00d64" providerId="ADAL" clId="{CD7C1AA3-F9D4-43A4-81F6-63DC838E60F9}" dt="2026-03-18T21:14:09.210" v="14" actId="14826"/>
      <pc:docMkLst>
        <pc:docMk/>
      </pc:docMkLst>
      <pc:sldChg chg="modSp mod">
        <pc:chgData name="Design Annette" userId="04d32821-0dac-4e7e-af11-0f8aeea00d64" providerId="ADAL" clId="{CD7C1AA3-F9D4-43A4-81F6-63DC838E60F9}" dt="2026-03-18T21:04:54.075" v="13" actId="1036"/>
        <pc:sldMkLst>
          <pc:docMk/>
          <pc:sldMk cId="3219802172" sldId="256"/>
        </pc:sldMkLst>
        <pc:spChg chg="mod">
          <ac:chgData name="Design Annette" userId="04d32821-0dac-4e7e-af11-0f8aeea00d64" providerId="ADAL" clId="{CD7C1AA3-F9D4-43A4-81F6-63DC838E60F9}" dt="2026-03-18T21:04:54.075" v="13" actId="1036"/>
          <ac:spMkLst>
            <pc:docMk/>
            <pc:sldMk cId="3219802172" sldId="256"/>
            <ac:spMk id="6" creationId="{80657A0D-7E96-DB71-83F2-E5D6B43108DE}"/>
          </ac:spMkLst>
        </pc:spChg>
      </pc:sldChg>
      <pc:sldMasterChg chg="modSp">
        <pc:chgData name="Design Annette" userId="04d32821-0dac-4e7e-af11-0f8aeea00d64" providerId="ADAL" clId="{CD7C1AA3-F9D4-43A4-81F6-63DC838E60F9}" dt="2026-03-18T21:14:09.210" v="14" actId="14826"/>
        <pc:sldMasterMkLst>
          <pc:docMk/>
          <pc:sldMasterMk cId="3998971819" sldId="2147483660"/>
        </pc:sldMasterMkLst>
        <pc:picChg chg="mod">
          <ac:chgData name="Design Annette" userId="04d32821-0dac-4e7e-af11-0f8aeea00d64" providerId="ADAL" clId="{CD7C1AA3-F9D4-43A4-81F6-63DC838E60F9}" dt="2026-03-18T21:14:09.210" v="14" actId="14826"/>
          <ac:picMkLst>
            <pc:docMk/>
            <pc:sldMasterMk cId="3998971819" sldId="2147483660"/>
            <ac:picMk id="8" creationId="{32709B03-58D3-CD74-142D-975082A8C2D9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6604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pos="259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709B03-58D3-CD74-142D-975082A8C2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2296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71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defTabSz="617220" rtl="0" eaLnBrk="1" latinLnBrk="0" hangingPunct="1">
        <a:lnSpc>
          <a:spcPct val="90000"/>
        </a:lnSpc>
        <a:spcBef>
          <a:spcPct val="0"/>
        </a:spcBef>
        <a:buNone/>
        <a:defRPr sz="29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305" indent="-154305" algn="l" defTabSz="617220" rtl="0" eaLnBrk="1" latinLnBrk="0" hangingPunct="1">
        <a:lnSpc>
          <a:spcPct val="90000"/>
        </a:lnSpc>
        <a:spcBef>
          <a:spcPts val="67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6291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77152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38874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69735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200596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31457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62318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2pPr>
      <a:lvl3pPr marL="61722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3pPr>
      <a:lvl4pPr marL="92583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54305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185166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16027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2" userDrawn="1">
          <p15:clr>
            <a:srgbClr val="F26B43"/>
          </p15:clr>
        </p15:guide>
        <p15:guide id="2" pos="25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DC3B478-D6DC-C343-776F-AF4EAA99B244}"/>
              </a:ext>
            </a:extLst>
          </p:cNvPr>
          <p:cNvSpPr txBox="1"/>
          <p:nvPr/>
        </p:nvSpPr>
        <p:spPr>
          <a:xfrm>
            <a:off x="1247019" y="3917828"/>
            <a:ext cx="2634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1C0B01"/>
                </a:solidFill>
                <a:latin typeface="Proxima Nova" panose="02000506030000020004" pitchFamily="50" charset="0"/>
              </a:rPr>
              <a:t>Name</a:t>
            </a:r>
          </a:p>
          <a:p>
            <a:r>
              <a:rPr lang="en-AU" dirty="0">
                <a:solidFill>
                  <a:srgbClr val="1C0B01"/>
                </a:solidFill>
                <a:latin typeface="Proxima Nova" panose="02000506030000020004" pitchFamily="50" charset="0"/>
              </a:rPr>
              <a:t>Organisation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0657A0D-7E96-DB71-83F2-E5D6B43108DE}"/>
              </a:ext>
            </a:extLst>
          </p:cNvPr>
          <p:cNvSpPr/>
          <p:nvPr/>
        </p:nvSpPr>
        <p:spPr>
          <a:xfrm>
            <a:off x="4238369" y="3291413"/>
            <a:ext cx="3113902" cy="2664544"/>
          </a:xfrm>
          <a:prstGeom prst="roundRect">
            <a:avLst>
              <a:gd name="adj" fmla="val 4529"/>
            </a:avLst>
          </a:prstGeom>
          <a:solidFill>
            <a:srgbClr val="EDDB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980217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AB9F0C78A7A448B51FCA4997B807C7" ma:contentTypeVersion="15" ma:contentTypeDescription="Create a new document." ma:contentTypeScope="" ma:versionID="236e723df5e8c5b70cb4f640e39b8b0e">
  <xsd:schema xmlns:xsd="http://www.w3.org/2001/XMLSchema" xmlns:xs="http://www.w3.org/2001/XMLSchema" xmlns:p="http://schemas.microsoft.com/office/2006/metadata/properties" xmlns:ns2="70cf25fd-13c6-4b70-b764-c256623e5378" xmlns:ns3="1559bfff-b7c0-4d40-a681-c25c3a367eff" targetNamespace="http://schemas.microsoft.com/office/2006/metadata/properties" ma:root="true" ma:fieldsID="3ec0c50f0cf89fb598d020e480a65bbc" ns2:_="" ns3:_="">
    <xsd:import namespace="70cf25fd-13c6-4b70-b764-c256623e5378"/>
    <xsd:import namespace="1559bfff-b7c0-4d40-a681-c25c3a367e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cf25fd-13c6-4b70-b764-c256623e53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e392769-4c20-48f5-affd-6f459d96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59bfff-b7c0-4d40-a681-c25c3a367ef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cf25fd-13c6-4b70-b764-c256623e5378">
      <Terms xmlns="http://schemas.microsoft.com/office/infopath/2007/PartnerControls"/>
    </lcf76f155ced4ddcb4097134ff3c332f>
    <SharedWithUsers xmlns="1559bfff-b7c0-4d40-a681-c25c3a367ef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730F6F96-487E-4C58-B99C-0AD8E0F6D7A5}"/>
</file>

<file path=customXml/itemProps2.xml><?xml version="1.0" encoding="utf-8"?>
<ds:datastoreItem xmlns:ds="http://schemas.openxmlformats.org/officeDocument/2006/customXml" ds:itemID="{F293763A-D04C-4F84-83A2-86B1080C74F1}"/>
</file>

<file path=customXml/itemProps3.xml><?xml version="1.0" encoding="utf-8"?>
<ds:datastoreItem xmlns:ds="http://schemas.openxmlformats.org/officeDocument/2006/customXml" ds:itemID="{482953E6-07BB-43C5-9F9B-89D707B833B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2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Proxima Nova</vt:lpstr>
      <vt:lpstr>Custom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Victoria (Tori) Evans</dc:creator>
  <cp:lastModifiedBy>Design Annette</cp:lastModifiedBy>
  <cp:revision>2</cp:revision>
  <dcterms:created xsi:type="dcterms:W3CDTF">2026-03-11T01:02:04Z</dcterms:created>
  <dcterms:modified xsi:type="dcterms:W3CDTF">2026-03-18T21:14:18Z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0x0101003AAB9F0C78A7A448B51FCA4997B807C7</vt:lpwstr>
  </property>
  <property fmtid="{D5CDD505-2E9C-101B-9397-08002B2CF9AE}" pid="3" name="Order">
    <vt:r8>4357200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