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8229600" cy="8229600"/>
  <p:notesSz cx="6858000" cy="9144000"/>
  <p:embeddedFontLst>
    <p:embeddedFont>
      <p:font typeface="Proxima Nova" panose="02000506030000020004" pitchFamily="50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D15F6-2758-4439-A587-0BA49EA846D2}" v="2" dt="2026-03-18T21:08:02.445"/>
    <p1510:client id="{68473E3D-6A9F-4943-9D68-A83439B1EBC9}" v="1" dt="2026-03-19T09:26:48.5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gn Annette" userId="04d32821-0dac-4e7e-af11-0f8aeea00d64" providerId="ADAL" clId="{CD7C1AA3-F9D4-43A4-81F6-63DC838E60F9}"/>
    <pc:docChg chg="modMainMaster">
      <pc:chgData name="Design Annette" userId="04d32821-0dac-4e7e-af11-0f8aeea00d64" providerId="ADAL" clId="{CD7C1AA3-F9D4-43A4-81F6-63DC838E60F9}" dt="2026-03-19T09:26:48.536" v="0" actId="14826"/>
      <pc:docMkLst>
        <pc:docMk/>
      </pc:docMkLst>
      <pc:sldMasterChg chg="modSp">
        <pc:chgData name="Design Annette" userId="04d32821-0dac-4e7e-af11-0f8aeea00d64" providerId="ADAL" clId="{CD7C1AA3-F9D4-43A4-81F6-63DC838E60F9}" dt="2026-03-19T09:26:48.536" v="0" actId="14826"/>
        <pc:sldMasterMkLst>
          <pc:docMk/>
          <pc:sldMasterMk cId="3998971819" sldId="2147483660"/>
        </pc:sldMasterMkLst>
        <pc:picChg chg="mod">
          <ac:chgData name="Design Annette" userId="04d32821-0dac-4e7e-af11-0f8aeea00d64" providerId="ADAL" clId="{CD7C1AA3-F9D4-43A4-81F6-63DC838E60F9}" dt="2026-03-19T09:26:48.536" v="0" actId="14826"/>
          <ac:picMkLst>
            <pc:docMk/>
            <pc:sldMasterMk cId="3998971819" sldId="2147483660"/>
            <ac:picMk id="8" creationId="{32709B03-58D3-CD74-142D-975082A8C2D9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306ABD-25DD-E089-B6FA-F9C835072198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AB9F0C78A7A448B51FCA4997B807C7" ma:contentTypeVersion="15" ma:contentTypeDescription="Create a new document." ma:contentTypeScope="" ma:versionID="236e723df5e8c5b70cb4f640e39b8b0e">
  <xsd:schema xmlns:xsd="http://www.w3.org/2001/XMLSchema" xmlns:xs="http://www.w3.org/2001/XMLSchema" xmlns:p="http://schemas.microsoft.com/office/2006/metadata/properties" xmlns:ns2="70cf25fd-13c6-4b70-b764-c256623e5378" xmlns:ns3="1559bfff-b7c0-4d40-a681-c25c3a367eff" targetNamespace="http://schemas.microsoft.com/office/2006/metadata/properties" ma:root="true" ma:fieldsID="3ec0c50f0cf89fb598d020e480a65bbc" ns2:_="" ns3:_="">
    <xsd:import namespace="70cf25fd-13c6-4b70-b764-c256623e5378"/>
    <xsd:import namespace="1559bfff-b7c0-4d40-a681-c25c3a367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f25fd-13c6-4b70-b764-c256623e5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9bfff-b7c0-4d40-a681-c25c3a367ef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cf25fd-13c6-4b70-b764-c256623e5378">
      <Terms xmlns="http://schemas.microsoft.com/office/infopath/2007/PartnerControls"/>
    </lcf76f155ced4ddcb4097134ff3c332f>
    <SharedWithUsers xmlns="1559bfff-b7c0-4d40-a681-c25c3a367ef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20E33A1-6435-4275-8B7D-70DC626D178D}"/>
</file>

<file path=customXml/itemProps2.xml><?xml version="1.0" encoding="utf-8"?>
<ds:datastoreItem xmlns:ds="http://schemas.openxmlformats.org/officeDocument/2006/customXml" ds:itemID="{3066D809-80CB-4165-8E5E-D30A643B1ACC}"/>
</file>

<file path=customXml/itemProps3.xml><?xml version="1.0" encoding="utf-8"?>
<ds:datastoreItem xmlns:ds="http://schemas.openxmlformats.org/officeDocument/2006/customXml" ds:itemID="{1C41CD74-655F-464C-9295-0DFC5484CD2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Proxima Nova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3</cp:revision>
  <dcterms:created xsi:type="dcterms:W3CDTF">2026-03-11T01:02:04Z</dcterms:created>
  <dcterms:modified xsi:type="dcterms:W3CDTF">2026-03-19T09:26:56Z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0x0101003AAB9F0C78A7A448B51FCA4997B807C7</vt:lpwstr>
  </property>
  <property fmtid="{D5CDD505-2E9C-101B-9397-08002B2CF9AE}" pid="3" name="Order">
    <vt:r8>4365600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