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D15F6-2758-4439-A587-0BA49EA846D2}" v="2" dt="2026-03-18T21:08:02.445"/>
    <p1510:client id="{68473E3D-6A9F-4943-9D68-A83439B1EBC9}" v="1" dt="2026-03-19T09:26:48.538"/>
    <p1510:client id="{DAB4F73F-0B2D-4F3B-96DF-07B90D9ABFF1}" v="1" dt="2026-03-19T09:28:51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MainMaster">
      <pc:chgData name="Design Annette" userId="04d32821-0dac-4e7e-af11-0f8aeea00d64" providerId="ADAL" clId="{CD7C1AA3-F9D4-43A4-81F6-63DC838E60F9}" dt="2026-03-19T09:28:51.805" v="1" actId="14826"/>
      <pc:docMkLst>
        <pc:docMk/>
      </pc:docMkLst>
      <pc:sldMasterChg chg="modSp">
        <pc:chgData name="Design Annette" userId="04d32821-0dac-4e7e-af11-0f8aeea00d64" providerId="ADAL" clId="{CD7C1AA3-F9D4-43A4-81F6-63DC838E60F9}" dt="2026-03-19T09:28:51.805" v="1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9T09:28:51.805" v="1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306ABD-25DD-E089-B6FA-F9C835072198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C13E680-30E5-4D59-89EC-AF552423DDD6}"/>
</file>

<file path=customXml/itemProps2.xml><?xml version="1.0" encoding="utf-8"?>
<ds:datastoreItem xmlns:ds="http://schemas.openxmlformats.org/officeDocument/2006/customXml" ds:itemID="{BBB69049-5DF2-4671-844B-D2C8F350FE2C}"/>
</file>

<file path=customXml/itemProps3.xml><?xml version="1.0" encoding="utf-8"?>
<ds:datastoreItem xmlns:ds="http://schemas.openxmlformats.org/officeDocument/2006/customXml" ds:itemID="{E0D6002E-9140-4908-980C-F84EC1A3B91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3</cp:revision>
  <dcterms:created xsi:type="dcterms:W3CDTF">2026-03-11T01:02:04Z</dcterms:created>
  <dcterms:modified xsi:type="dcterms:W3CDTF">2026-03-19T09:29:02Z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4365800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