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</p:sldIdLst>
  <p:sldSz cx="8229600" cy="8229600"/>
  <p:notesSz cx="6858000" cy="9144000"/>
  <p:embeddedFontLst>
    <p:embeddedFont>
      <p:font typeface="Proxima Nova" panose="02000506030000020004" pitchFamily="50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DBC7"/>
    <a:srgbClr val="1C0B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3D15F6-2758-4439-A587-0BA49EA846D2}" v="2" dt="2026-03-18T21:08:02.4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2754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2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microsoft.com/office/2015/10/relationships/revisionInfo" Target="revisionInfo.xml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Relationship Id="rId14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66049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 userDrawn="1">
          <p15:clr>
            <a:srgbClr val="FBAE40"/>
          </p15:clr>
        </p15:guide>
        <p15:guide id="2" pos="259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2709B03-58D3-CD74-142D-975082A8C2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2296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971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xStyles>
    <p:titleStyle>
      <a:lvl1pPr algn="l" defTabSz="617220" rtl="0" eaLnBrk="1" latinLnBrk="0" hangingPunct="1">
        <a:lnSpc>
          <a:spcPct val="90000"/>
        </a:lnSpc>
        <a:spcBef>
          <a:spcPct val="0"/>
        </a:spcBef>
        <a:buNone/>
        <a:defRPr sz="29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4305" indent="-154305" algn="l" defTabSz="617220" rtl="0" eaLnBrk="1" latinLnBrk="0" hangingPunct="1">
        <a:lnSpc>
          <a:spcPct val="90000"/>
        </a:lnSpc>
        <a:spcBef>
          <a:spcPts val="67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6291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77152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8013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4pPr>
      <a:lvl5pPr marL="138874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5pPr>
      <a:lvl6pPr marL="169735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6pPr>
      <a:lvl7pPr marL="200596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7pPr>
      <a:lvl8pPr marL="231457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8pPr>
      <a:lvl9pPr marL="262318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1pPr>
      <a:lvl2pPr marL="30861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2pPr>
      <a:lvl3pPr marL="61722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3pPr>
      <a:lvl4pPr marL="92583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4pPr>
      <a:lvl5pPr marL="123444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5pPr>
      <a:lvl6pPr marL="154305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6pPr>
      <a:lvl7pPr marL="185166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7pPr>
      <a:lvl8pPr marL="216027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92" userDrawn="1">
          <p15:clr>
            <a:srgbClr val="F26B43"/>
          </p15:clr>
        </p15:guide>
        <p15:guide id="2" pos="259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DC3B478-D6DC-C343-776F-AF4EAA99B244}"/>
              </a:ext>
            </a:extLst>
          </p:cNvPr>
          <p:cNvSpPr txBox="1"/>
          <p:nvPr/>
        </p:nvSpPr>
        <p:spPr>
          <a:xfrm>
            <a:off x="1247019" y="3917828"/>
            <a:ext cx="2634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solidFill>
                  <a:srgbClr val="1C0B01"/>
                </a:solidFill>
                <a:latin typeface="Proxima Nova" panose="02000506030000020004" pitchFamily="50" charset="0"/>
              </a:rPr>
              <a:t>Name</a:t>
            </a:r>
          </a:p>
          <a:p>
            <a:r>
              <a:rPr lang="en-AU" dirty="0">
                <a:solidFill>
                  <a:srgbClr val="1C0B01"/>
                </a:solidFill>
                <a:latin typeface="Proxima Nova" panose="02000506030000020004" pitchFamily="50" charset="0"/>
              </a:rPr>
              <a:t>Organisation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E306ABD-25DD-E089-B6FA-F9C835072198}"/>
              </a:ext>
            </a:extLst>
          </p:cNvPr>
          <p:cNvSpPr/>
          <p:nvPr/>
        </p:nvSpPr>
        <p:spPr>
          <a:xfrm>
            <a:off x="4238369" y="3291413"/>
            <a:ext cx="3113902" cy="2664544"/>
          </a:xfrm>
          <a:prstGeom prst="roundRect">
            <a:avLst>
              <a:gd name="adj" fmla="val 4529"/>
            </a:avLst>
          </a:prstGeom>
          <a:solidFill>
            <a:srgbClr val="EDDB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1980217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AB9F0C78A7A448B51FCA4997B807C7" ma:contentTypeVersion="15" ma:contentTypeDescription="Create a new document." ma:contentTypeScope="" ma:versionID="236e723df5e8c5b70cb4f640e39b8b0e">
  <xsd:schema xmlns:xsd="http://www.w3.org/2001/XMLSchema" xmlns:xs="http://www.w3.org/2001/XMLSchema" xmlns:p="http://schemas.microsoft.com/office/2006/metadata/properties" xmlns:ns2="70cf25fd-13c6-4b70-b764-c256623e5378" xmlns:ns3="1559bfff-b7c0-4d40-a681-c25c3a367eff" targetNamespace="http://schemas.microsoft.com/office/2006/metadata/properties" ma:root="true" ma:fieldsID="3ec0c50f0cf89fb598d020e480a65bbc" ns2:_="" ns3:_="">
    <xsd:import namespace="70cf25fd-13c6-4b70-b764-c256623e5378"/>
    <xsd:import namespace="1559bfff-b7c0-4d40-a681-c25c3a367ef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cf25fd-13c6-4b70-b764-c256623e53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5e392769-4c20-48f5-affd-6f459d96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59bfff-b7c0-4d40-a681-c25c3a367eff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0cf25fd-13c6-4b70-b764-c256623e5378">
      <Terms xmlns="http://schemas.microsoft.com/office/infopath/2007/PartnerControls"/>
    </lcf76f155ced4ddcb4097134ff3c332f>
    <SharedWithUsers xmlns="1559bfff-b7c0-4d40-a681-c25c3a367eff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FF190A10-F9EF-429C-AAB4-C5215C057051}"/>
</file>

<file path=customXml/itemProps2.xml><?xml version="1.0" encoding="utf-8"?>
<ds:datastoreItem xmlns:ds="http://schemas.openxmlformats.org/officeDocument/2006/customXml" ds:itemID="{9ACDFF22-C706-4F78-B74E-6ADEB74FFB6A}"/>
</file>

<file path=customXml/itemProps3.xml><?xml version="1.0" encoding="utf-8"?>
<ds:datastoreItem xmlns:ds="http://schemas.openxmlformats.org/officeDocument/2006/customXml" ds:itemID="{6282931F-2002-40F0-8EAC-D08E6B64AD7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2</Words>
  <Application>Microsoft Office PowerPoint</Application>
  <PresentationFormat>Custom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Proxima Nova</vt:lpstr>
      <vt:lpstr>Custom Design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Victoria (Tori) Evans</dc:creator>
  <cp:lastModifiedBy>Design Annette</cp:lastModifiedBy>
  <cp:revision>3</cp:revision>
  <dcterms:created xsi:type="dcterms:W3CDTF">2026-03-11T01:02:04Z</dcterms:created>
  <dcterms:modified xsi:type="dcterms:W3CDTF">2026-03-18T21:08:35Z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0x0101003AAB9F0C78A7A448B51FCA4997B807C7</vt:lpwstr>
  </property>
  <property fmtid="{D5CDD505-2E9C-101B-9397-08002B2CF9AE}" pid="3" name="Order">
    <vt:r8>4356800</vt:r8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</Properties>
</file>