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sldIdLst>
    <p:sldId id="256" r:id="rId5"/>
  </p:sldIdLst>
  <p:sldSz cx="8229600" cy="8229600"/>
  <p:notesSz cx="6858000" cy="9144000"/>
  <p:embeddedFontLst>
    <p:embeddedFont>
      <p:font typeface="Proxima Nova" panose="020B060402020202020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B82F9-C003-4308-B8F2-4302CDF8D2C0}" v="2" dt="2026-03-18T21:04:12.277"/>
    <p1510:client id="{EE5F9A67-99CC-47C4-A8DB-2C2337665771}" v="1" dt="2026-03-18T21:21:29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657A0D-7E96-DB71-83F2-E5D6B43108DE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8ad021-7706-46dd-bc28-dd531e7b7257" xsi:nil="true"/>
    <ForNexus xmlns="f7796639-2e55-4880-9081-e99a757a6c35" xsi:nil="true"/>
    <lcf76f155ced4ddcb4097134ff3c332f xmlns="f7796639-2e55-4880-9081-e99a757a6c3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8F24FA606C904FA03AF2026A9BF015" ma:contentTypeVersion="19" ma:contentTypeDescription="Create a new document." ma:contentTypeScope="" ma:versionID="cd14e09b9858e0344912668b55ac85cb">
  <xsd:schema xmlns:xsd="http://www.w3.org/2001/XMLSchema" xmlns:xs="http://www.w3.org/2001/XMLSchema" xmlns:p="http://schemas.microsoft.com/office/2006/metadata/properties" xmlns:ns2="f7796639-2e55-4880-9081-e99a757a6c35" xmlns:ns3="ff8ad021-7706-46dd-bc28-dd531e7b7257" targetNamespace="http://schemas.microsoft.com/office/2006/metadata/properties" ma:root="true" ma:fieldsID="596f55fc5231911bbaacc1043a5a1427" ns2:_="" ns3:_="">
    <xsd:import namespace="f7796639-2e55-4880-9081-e99a757a6c35"/>
    <xsd:import namespace="ff8ad021-7706-46dd-bc28-dd531e7b72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TaxCatchAll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ForNex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796639-2e55-4880-9081-e99a757a6c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ForNexus" ma:index="23" nillable="true" ma:displayName="For Nexus" ma:format="Dropdown" ma:internalName="ForNexus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ad021-7706-46dd-bc28-dd531e7b7257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5cafc63f-8426-47a5-a6b2-d4e225c37fe0}" ma:internalName="TaxCatchAll" ma:showField="CatchAllData" ma:web="ff8ad021-7706-46dd-bc28-dd531e7b72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762C99-9A28-4917-93E7-D555BF1722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FCDD30-E0FA-4318-8F1E-9A0F9C3EF564}">
  <ds:schemaRefs>
    <ds:schemaRef ds:uri="http://schemas.microsoft.com/office/2006/metadata/properties"/>
    <ds:schemaRef ds:uri="http://schemas.microsoft.com/office/infopath/2007/PartnerControls"/>
    <ds:schemaRef ds:uri="ff8ad021-7706-46dd-bc28-dd531e7b7257"/>
    <ds:schemaRef ds:uri="f7796639-2e55-4880-9081-e99a757a6c35"/>
  </ds:schemaRefs>
</ds:datastoreItem>
</file>

<file path=customXml/itemProps3.xml><?xml version="1.0" encoding="utf-8"?>
<ds:datastoreItem xmlns:ds="http://schemas.openxmlformats.org/officeDocument/2006/customXml" ds:itemID="{2915CA50-4941-4456-8F2F-2EFCFA2D23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796639-2e55-4880-9081-e99a757a6c35"/>
    <ds:schemaRef ds:uri="ff8ad021-7706-46dd-bc28-dd531e7b72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4</cp:revision>
  <dcterms:created xsi:type="dcterms:W3CDTF">2026-03-11T01:02:04Z</dcterms:created>
  <dcterms:modified xsi:type="dcterms:W3CDTF">2026-03-19T02:54:40Z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0x0101000F8F24FA606C904FA03AF2026A9BF015</vt:lpwstr>
  </property>
</Properties>
</file>