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D15F6-2758-4439-A587-0BA49EA846D2}" v="2" dt="2026-03-18T21:08:02.445"/>
    <p1510:client id="{68473E3D-6A9F-4943-9D68-A83439B1EBC9}" v="1" dt="2026-03-19T09:26:48.538"/>
    <p1510:client id="{C48A51EC-2EC9-4318-B27B-6634E9793AC0}" v="1" dt="2026-03-19T09:28:03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MainMaster">
      <pc:chgData name="Design Annette" userId="04d32821-0dac-4e7e-af11-0f8aeea00d64" providerId="ADAL" clId="{CD7C1AA3-F9D4-43A4-81F6-63DC838E60F9}" dt="2026-03-19T09:28:03.869" v="1" actId="14826"/>
      <pc:docMkLst>
        <pc:docMk/>
      </pc:docMkLst>
      <pc:sldMasterChg chg="modSp">
        <pc:chgData name="Design Annette" userId="04d32821-0dac-4e7e-af11-0f8aeea00d64" providerId="ADAL" clId="{CD7C1AA3-F9D4-43A4-81F6-63DC838E60F9}" dt="2026-03-19T09:28:03.869" v="1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9T09:28:03.869" v="1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306ABD-25DD-E089-B6FA-F9C835072198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76E29C4-D485-4029-9F05-00389D6E3C03}"/>
</file>

<file path=customXml/itemProps2.xml><?xml version="1.0" encoding="utf-8"?>
<ds:datastoreItem xmlns:ds="http://schemas.openxmlformats.org/officeDocument/2006/customXml" ds:itemID="{C277BBBC-9B65-477A-8A4B-CE977CCF00ED}"/>
</file>

<file path=customXml/itemProps3.xml><?xml version="1.0" encoding="utf-8"?>
<ds:datastoreItem xmlns:ds="http://schemas.openxmlformats.org/officeDocument/2006/customXml" ds:itemID="{62FF6E51-563A-4C1E-BFAF-E25307A383B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3</cp:revision>
  <dcterms:created xsi:type="dcterms:W3CDTF">2026-03-11T01:02:04Z</dcterms:created>
  <dcterms:modified xsi:type="dcterms:W3CDTF">2026-03-19T09:28:13Z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4365700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